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3"/>
  </p:sldMasterIdLst>
  <p:notesMasterIdLst>
    <p:notesMasterId r:id="rId5"/>
  </p:notesMasterIdLst>
  <p:handoutMasterIdLst>
    <p:handoutMasterId r:id="rId14"/>
  </p:handoutMasterIdLst>
  <p:sldIdLst>
    <p:sldId id="1456" r:id="rId4"/>
    <p:sldId id="1458" r:id="rId6"/>
    <p:sldId id="1492" r:id="rId7"/>
    <p:sldId id="1493" r:id="rId8"/>
    <p:sldId id="1494" r:id="rId9"/>
    <p:sldId id="1495" r:id="rId10"/>
    <p:sldId id="1497" r:id="rId11"/>
    <p:sldId id="1496" r:id="rId12"/>
    <p:sldId id="1491" r:id="rId13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 userDrawn="1">
          <p15:clr>
            <a:srgbClr val="A4A3A4"/>
          </p15:clr>
        </p15:guide>
        <p15:guide id="2" pos="380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1" clrIdx="0"/>
  <p:cmAuthor id="2" name="作者" initials="A" lastIdx="0" clrIdx="1"/>
  <p:cmAuthor id="0" name="微软用户" initials="微软用户" lastIdx="0" clrIdx="0"/>
  <p:cmAuthor id="3" name="Administrator" initials="A" lastIdx="1" clrIdx="2"/>
  <p:cmAuthor id="4" name="王习习" initials="王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D61518"/>
    <a:srgbClr val="E3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032" y="720"/>
      </p:cViewPr>
      <p:guideLst>
        <p:guide orient="horz" pos="2162"/>
        <p:guide pos="380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gs" Target="tags/tag1.xml"/><Relationship Id="rId18" Type="http://schemas.openxmlformats.org/officeDocument/2006/relationships/commentAuthors" Target="commentAuthors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等线" panose="0201060003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等线" panose="02010600030101010101" charset="-122"/>
              </a:rPr>
            </a:fld>
            <a:endParaRPr lang="zh-CN" altLang="en-US">
              <a:latin typeface="等线" panose="0201060003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等线" panose="0201060003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等线" panose="02010600030101010101" charset="-122"/>
              </a:rPr>
            </a:fld>
            <a:endParaRPr lang="zh-CN" altLang="en-US">
              <a:latin typeface="等线" panose="0201060003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F990AA-CB8A-4E06-A2EF-EB9A41C044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018AD7-35F1-4DFE-ABB9-02C9F81913A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F2599-25C7-4786-A648-ED304ED6BAA8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F2599-25C7-4786-A648-ED304ED6BAA8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154940" y="675005"/>
            <a:ext cx="12037060" cy="24765"/>
          </a:xfrm>
          <a:prstGeom prst="line">
            <a:avLst/>
          </a:prstGeom>
          <a:ln>
            <a:solidFill>
              <a:srgbClr val="B82E24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250" y="6680835"/>
            <a:ext cx="9734598" cy="177165"/>
            <a:chOff x="3731" y="10521"/>
            <a:chExt cx="14773" cy="279"/>
          </a:xfrm>
        </p:grpSpPr>
        <p:grpSp>
          <p:nvGrpSpPr>
            <p:cNvPr id="39" name="组合 38"/>
            <p:cNvGrpSpPr/>
            <p:nvPr userDrawn="1"/>
          </p:nvGrpSpPr>
          <p:grpSpPr>
            <a:xfrm>
              <a:off x="3731" y="10521"/>
              <a:ext cx="11054" cy="279"/>
              <a:chOff x="3893820" y="5824024"/>
              <a:chExt cx="6660898" cy="424377"/>
            </a:xfrm>
          </p:grpSpPr>
          <p:sp>
            <p:nvSpPr>
              <p:cNvPr id="41" name="圆角矩形 40"/>
              <p:cNvSpPr/>
              <p:nvPr/>
            </p:nvSpPr>
            <p:spPr>
              <a:xfrm>
                <a:off x="3893820" y="5824024"/>
                <a:ext cx="2171700" cy="424377"/>
              </a:xfrm>
              <a:prstGeom prst="roundRect">
                <a:avLst>
                  <a:gd name="adj" fmla="val 0"/>
                </a:avLst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圆角矩形 41"/>
              <p:cNvSpPr/>
              <p:nvPr/>
            </p:nvSpPr>
            <p:spPr>
              <a:xfrm>
                <a:off x="6126407" y="5824024"/>
                <a:ext cx="2171700" cy="424377"/>
              </a:xfrm>
              <a:prstGeom prst="roundRect">
                <a:avLst>
                  <a:gd name="adj" fmla="val 0"/>
                </a:avLst>
              </a:prstGeom>
              <a:solidFill>
                <a:srgbClr val="3537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圆角矩形 42"/>
              <p:cNvSpPr/>
              <p:nvPr/>
            </p:nvSpPr>
            <p:spPr>
              <a:xfrm>
                <a:off x="8383018" y="5824024"/>
                <a:ext cx="2171700" cy="424377"/>
              </a:xfrm>
              <a:prstGeom prst="roundRect">
                <a:avLst>
                  <a:gd name="adj" fmla="val 0"/>
                </a:avLst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7" name="圆角矩形 6"/>
            <p:cNvSpPr/>
            <p:nvPr userDrawn="1"/>
          </p:nvSpPr>
          <p:spPr>
            <a:xfrm>
              <a:off x="14899" y="10521"/>
              <a:ext cx="3604" cy="279"/>
            </a:xfrm>
            <a:prstGeom prst="roundRect">
              <a:avLst>
                <a:gd name="adj" fmla="val 0"/>
              </a:avLst>
            </a:prstGeom>
            <a:solidFill>
              <a:srgbClr val="3537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9" name="圆角矩形 8"/>
          <p:cNvSpPr/>
          <p:nvPr userDrawn="1"/>
        </p:nvSpPr>
        <p:spPr>
          <a:xfrm>
            <a:off x="9816870" y="6680835"/>
            <a:ext cx="2374948" cy="1771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33" name="矩形 32"/>
          <p:cNvSpPr/>
          <p:nvPr userDrawn="1"/>
        </p:nvSpPr>
        <p:spPr>
          <a:xfrm>
            <a:off x="311971" y="184177"/>
            <a:ext cx="7574432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刘老庄连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——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从抗战烽火中走来的英雄连队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154940" y="675005"/>
            <a:ext cx="12037060" cy="24765"/>
          </a:xfrm>
          <a:prstGeom prst="line">
            <a:avLst/>
          </a:prstGeom>
          <a:ln>
            <a:solidFill>
              <a:srgbClr val="B82E24"/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250" y="6680835"/>
            <a:ext cx="9734598" cy="177165"/>
            <a:chOff x="3731" y="10521"/>
            <a:chExt cx="14773" cy="279"/>
          </a:xfrm>
        </p:grpSpPr>
        <p:grpSp>
          <p:nvGrpSpPr>
            <p:cNvPr id="39" name="组合 38"/>
            <p:cNvGrpSpPr/>
            <p:nvPr userDrawn="1"/>
          </p:nvGrpSpPr>
          <p:grpSpPr>
            <a:xfrm>
              <a:off x="3731" y="10521"/>
              <a:ext cx="11054" cy="279"/>
              <a:chOff x="3893820" y="5824024"/>
              <a:chExt cx="6660898" cy="424377"/>
            </a:xfrm>
          </p:grpSpPr>
          <p:sp>
            <p:nvSpPr>
              <p:cNvPr id="41" name="圆角矩形 40"/>
              <p:cNvSpPr/>
              <p:nvPr/>
            </p:nvSpPr>
            <p:spPr>
              <a:xfrm>
                <a:off x="3893820" y="5824024"/>
                <a:ext cx="2171700" cy="424377"/>
              </a:xfrm>
              <a:prstGeom prst="roundRect">
                <a:avLst>
                  <a:gd name="adj" fmla="val 0"/>
                </a:avLst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圆角矩形 41"/>
              <p:cNvSpPr/>
              <p:nvPr/>
            </p:nvSpPr>
            <p:spPr>
              <a:xfrm>
                <a:off x="6126407" y="5824024"/>
                <a:ext cx="2171700" cy="424377"/>
              </a:xfrm>
              <a:prstGeom prst="roundRect">
                <a:avLst>
                  <a:gd name="adj" fmla="val 0"/>
                </a:avLst>
              </a:prstGeom>
              <a:solidFill>
                <a:srgbClr val="3537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圆角矩形 42"/>
              <p:cNvSpPr/>
              <p:nvPr/>
            </p:nvSpPr>
            <p:spPr>
              <a:xfrm>
                <a:off x="8383018" y="5824024"/>
                <a:ext cx="2171700" cy="424377"/>
              </a:xfrm>
              <a:prstGeom prst="roundRect">
                <a:avLst>
                  <a:gd name="adj" fmla="val 0"/>
                </a:avLst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7" name="圆角矩形 6"/>
            <p:cNvSpPr/>
            <p:nvPr userDrawn="1"/>
          </p:nvSpPr>
          <p:spPr>
            <a:xfrm>
              <a:off x="14899" y="10521"/>
              <a:ext cx="3604" cy="279"/>
            </a:xfrm>
            <a:prstGeom prst="roundRect">
              <a:avLst>
                <a:gd name="adj" fmla="val 0"/>
              </a:avLst>
            </a:prstGeom>
            <a:solidFill>
              <a:srgbClr val="3537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9" name="圆角矩形 8"/>
          <p:cNvSpPr/>
          <p:nvPr userDrawn="1"/>
        </p:nvSpPr>
        <p:spPr>
          <a:xfrm>
            <a:off x="9816870" y="6680835"/>
            <a:ext cx="2374948" cy="177165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33" name="矩形 32"/>
          <p:cNvSpPr/>
          <p:nvPr userDrawn="1"/>
        </p:nvSpPr>
        <p:spPr>
          <a:xfrm>
            <a:off x="311971" y="184177"/>
            <a:ext cx="7574432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刘老庄连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——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从抗战烽火中走来的英雄连队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202309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4" name="图片 73" descr="ff561f39acf56b98cd71310e406c512b"/>
          <p:cNvPicPr>
            <a:picLocks noChangeAspect="1"/>
          </p:cNvPicPr>
          <p:nvPr/>
        </p:nvPicPr>
        <p:blipFill>
          <a:blip r:embed="rId2">
            <a:lum bright="18000"/>
          </a:blip>
          <a:stretch>
            <a:fillRect/>
          </a:stretch>
        </p:blipFill>
        <p:spPr>
          <a:xfrm rot="900000" flipH="1">
            <a:off x="9976485" y="1285240"/>
            <a:ext cx="2061210" cy="671830"/>
          </a:xfrm>
          <a:prstGeom prst="rect">
            <a:avLst/>
          </a:prstGeom>
        </p:spPr>
      </p:pic>
      <p:sp>
        <p:nvSpPr>
          <p:cNvPr id="20" name="平行四边形 19"/>
          <p:cNvSpPr/>
          <p:nvPr/>
        </p:nvSpPr>
        <p:spPr>
          <a:xfrm>
            <a:off x="-535305" y="2234565"/>
            <a:ext cx="13262610" cy="1270000"/>
          </a:xfrm>
          <a:prstGeom prst="parallelogram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auto">
              <a:lnSpc>
                <a:spcPct val="100000"/>
              </a:lnSpc>
              <a:buSzPct val="80000"/>
            </a:pPr>
            <a:r>
              <a:rPr lang="zh-CN" altLang="en-US" sz="6000" b="1" spc="500" dirty="0">
                <a:solidFill>
                  <a:srgbClr val="E30000"/>
                </a:solidFill>
                <a:uFillTx/>
                <a:latin typeface="等线" panose="02010600030101010101" charset="-122"/>
                <a:ea typeface="等线" panose="02010600030101010101" charset="-122"/>
              </a:rPr>
              <a:t>从抗战烽火中走来的英雄连队</a:t>
            </a:r>
            <a:endParaRPr lang="zh-CN" altLang="en-US" sz="6000" b="1" spc="500" dirty="0">
              <a:solidFill>
                <a:srgbClr val="E30000"/>
              </a:solidFill>
              <a:uFillTx/>
              <a:latin typeface="等线" panose="02010600030101010101" charset="-122"/>
              <a:ea typeface="等线" panose="02010600030101010101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635760" y="3432810"/>
            <a:ext cx="8811895" cy="542925"/>
            <a:chOff x="-232" y="9294"/>
            <a:chExt cx="19204" cy="1182"/>
          </a:xfrm>
        </p:grpSpPr>
        <p:sp>
          <p:nvSpPr>
            <p:cNvPr id="146" name="AutoShape 118"/>
            <p:cNvSpPr>
              <a:spLocks noChangeAspect="1" noChangeArrowheads="1" noTextEdit="1"/>
            </p:cNvSpPr>
            <p:nvPr/>
          </p:nvSpPr>
          <p:spPr bwMode="auto">
            <a:xfrm>
              <a:off x="-230" y="9296"/>
              <a:ext cx="19200" cy="1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Freeform 120"/>
            <p:cNvSpPr>
              <a:spLocks noEditPoints="1"/>
            </p:cNvSpPr>
            <p:nvPr/>
          </p:nvSpPr>
          <p:spPr bwMode="auto">
            <a:xfrm>
              <a:off x="-232" y="9294"/>
              <a:ext cx="19205" cy="1180"/>
            </a:xfrm>
            <a:custGeom>
              <a:avLst/>
              <a:gdLst>
                <a:gd name="T0" fmla="*/ 74 w 5267"/>
                <a:gd name="T1" fmla="*/ 19 h 321"/>
                <a:gd name="T2" fmla="*/ 81 w 5267"/>
                <a:gd name="T3" fmla="*/ 5 h 321"/>
                <a:gd name="T4" fmla="*/ 61 w 5267"/>
                <a:gd name="T5" fmla="*/ 11 h 321"/>
                <a:gd name="T6" fmla="*/ 15 w 5267"/>
                <a:gd name="T7" fmla="*/ 77 h 321"/>
                <a:gd name="T8" fmla="*/ 8 w 5267"/>
                <a:gd name="T9" fmla="*/ 84 h 321"/>
                <a:gd name="T10" fmla="*/ 13 w 5267"/>
                <a:gd name="T11" fmla="*/ 88 h 321"/>
                <a:gd name="T12" fmla="*/ 4 w 5267"/>
                <a:gd name="T13" fmla="*/ 233 h 321"/>
                <a:gd name="T14" fmla="*/ 12 w 5267"/>
                <a:gd name="T15" fmla="*/ 240 h 321"/>
                <a:gd name="T16" fmla="*/ 2 w 5267"/>
                <a:gd name="T17" fmla="*/ 315 h 321"/>
                <a:gd name="T18" fmla="*/ 79 w 5267"/>
                <a:gd name="T19" fmla="*/ 303 h 321"/>
                <a:gd name="T20" fmla="*/ 87 w 5267"/>
                <a:gd name="T21" fmla="*/ 313 h 321"/>
                <a:gd name="T22" fmla="*/ 101 w 5267"/>
                <a:gd name="T23" fmla="*/ 308 h 321"/>
                <a:gd name="T24" fmla="*/ 5178 w 5267"/>
                <a:gd name="T25" fmla="*/ 316 h 321"/>
                <a:gd name="T26" fmla="*/ 5188 w 5267"/>
                <a:gd name="T27" fmla="*/ 309 h 321"/>
                <a:gd name="T28" fmla="*/ 5265 w 5267"/>
                <a:gd name="T29" fmla="*/ 315 h 321"/>
                <a:gd name="T30" fmla="*/ 5255 w 5267"/>
                <a:gd name="T31" fmla="*/ 240 h 321"/>
                <a:gd name="T32" fmla="*/ 5262 w 5267"/>
                <a:gd name="T33" fmla="*/ 233 h 321"/>
                <a:gd name="T34" fmla="*/ 5253 w 5267"/>
                <a:gd name="T35" fmla="*/ 88 h 321"/>
                <a:gd name="T36" fmla="*/ 5259 w 5267"/>
                <a:gd name="T37" fmla="*/ 84 h 321"/>
                <a:gd name="T38" fmla="*/ 5252 w 5267"/>
                <a:gd name="T39" fmla="*/ 77 h 321"/>
                <a:gd name="T40" fmla="*/ 5205 w 5267"/>
                <a:gd name="T41" fmla="*/ 11 h 321"/>
                <a:gd name="T42" fmla="*/ 5185 w 5267"/>
                <a:gd name="T43" fmla="*/ 5 h 321"/>
                <a:gd name="T44" fmla="*/ 5192 w 5267"/>
                <a:gd name="T45" fmla="*/ 19 h 321"/>
                <a:gd name="T46" fmla="*/ 142 w 5267"/>
                <a:gd name="T47" fmla="*/ 12 h 321"/>
                <a:gd name="T48" fmla="*/ 80 w 5267"/>
                <a:gd name="T49" fmla="*/ 284 h 321"/>
                <a:gd name="T50" fmla="*/ 68 w 5267"/>
                <a:gd name="T51" fmla="*/ 287 h 321"/>
                <a:gd name="T52" fmla="*/ 37 w 5267"/>
                <a:gd name="T53" fmla="*/ 238 h 321"/>
                <a:gd name="T54" fmla="*/ 40 w 5267"/>
                <a:gd name="T55" fmla="*/ 241 h 321"/>
                <a:gd name="T56" fmla="*/ 38 w 5267"/>
                <a:gd name="T57" fmla="*/ 84 h 321"/>
                <a:gd name="T58" fmla="*/ 36 w 5267"/>
                <a:gd name="T59" fmla="*/ 83 h 321"/>
                <a:gd name="T60" fmla="*/ 68 w 5267"/>
                <a:gd name="T61" fmla="*/ 34 h 321"/>
                <a:gd name="T62" fmla="*/ 79 w 5267"/>
                <a:gd name="T63" fmla="*/ 37 h 321"/>
                <a:gd name="T64" fmla="*/ 5124 w 5267"/>
                <a:gd name="T65" fmla="*/ 20 h 321"/>
                <a:gd name="T66" fmla="*/ 5185 w 5267"/>
                <a:gd name="T67" fmla="*/ 37 h 321"/>
                <a:gd name="T68" fmla="*/ 5242 w 5267"/>
                <a:gd name="T69" fmla="*/ 7 h 321"/>
                <a:gd name="T70" fmla="*/ 5227 w 5267"/>
                <a:gd name="T71" fmla="*/ 81 h 321"/>
                <a:gd name="T72" fmla="*/ 5240 w 5267"/>
                <a:gd name="T73" fmla="*/ 81 h 321"/>
                <a:gd name="T74" fmla="*/ 5230 w 5267"/>
                <a:gd name="T75" fmla="*/ 242 h 321"/>
                <a:gd name="T76" fmla="*/ 5227 w 5267"/>
                <a:gd name="T77" fmla="*/ 255 h 321"/>
                <a:gd name="T78" fmla="*/ 5187 w 5267"/>
                <a:gd name="T79" fmla="*/ 292 h 321"/>
                <a:gd name="T80" fmla="*/ 5183 w 5267"/>
                <a:gd name="T81" fmla="*/ 283 h 321"/>
                <a:gd name="T82" fmla="*/ 29 w 5267"/>
                <a:gd name="T83" fmla="*/ 29 h 321"/>
                <a:gd name="T84" fmla="*/ 55 w 5267"/>
                <a:gd name="T85" fmla="*/ 32 h 321"/>
                <a:gd name="T86" fmla="*/ 29 w 5267"/>
                <a:gd name="T87" fmla="*/ 30 h 321"/>
                <a:gd name="T88" fmla="*/ 48 w 5267"/>
                <a:gd name="T89" fmla="*/ 50 h 321"/>
                <a:gd name="T90" fmla="*/ 31 w 5267"/>
                <a:gd name="T91" fmla="*/ 52 h 321"/>
                <a:gd name="T92" fmla="*/ 1 w 5267"/>
                <a:gd name="T93" fmla="*/ 213 h 321"/>
                <a:gd name="T94" fmla="*/ 58 w 5267"/>
                <a:gd name="T95" fmla="*/ 256 h 321"/>
                <a:gd name="T96" fmla="*/ 8 w 5267"/>
                <a:gd name="T97" fmla="*/ 298 h 321"/>
                <a:gd name="T98" fmla="*/ 106 w 5267"/>
                <a:gd name="T99" fmla="*/ 320 h 321"/>
                <a:gd name="T100" fmla="*/ 25 w 5267"/>
                <a:gd name="T101" fmla="*/ 297 h 321"/>
                <a:gd name="T102" fmla="*/ 5238 w 5267"/>
                <a:gd name="T103" fmla="*/ 29 h 321"/>
                <a:gd name="T104" fmla="*/ 5216 w 5267"/>
                <a:gd name="T105" fmla="*/ 43 h 321"/>
                <a:gd name="T106" fmla="*/ 5223 w 5267"/>
                <a:gd name="T107" fmla="*/ 45 h 321"/>
                <a:gd name="T108" fmla="*/ 5267 w 5267"/>
                <a:gd name="T109" fmla="*/ 73 h 321"/>
                <a:gd name="T110" fmla="*/ 5235 w 5267"/>
                <a:gd name="T111" fmla="*/ 55 h 321"/>
                <a:gd name="T112" fmla="*/ 5260 w 5267"/>
                <a:gd name="T113" fmla="*/ 208 h 321"/>
                <a:gd name="T114" fmla="*/ 5209 w 5267"/>
                <a:gd name="T115" fmla="*/ 256 h 321"/>
                <a:gd name="T116" fmla="*/ 5244 w 5267"/>
                <a:gd name="T117" fmla="*/ 313 h 321"/>
                <a:gd name="T118" fmla="*/ 5160 w 5267"/>
                <a:gd name="T119" fmla="*/ 308 h 321"/>
                <a:gd name="T120" fmla="*/ 5238 w 5267"/>
                <a:gd name="T121" fmla="*/ 29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267" h="321">
                  <a:moveTo>
                    <a:pt x="142" y="12"/>
                  </a:moveTo>
                  <a:cubicBezTo>
                    <a:pt x="106" y="12"/>
                    <a:pt x="106" y="12"/>
                    <a:pt x="106" y="12"/>
                  </a:cubicBezTo>
                  <a:cubicBezTo>
                    <a:pt x="109" y="9"/>
                    <a:pt x="109" y="9"/>
                    <a:pt x="112" y="7"/>
                  </a:cubicBezTo>
                  <a:cubicBezTo>
                    <a:pt x="109" y="5"/>
                    <a:pt x="109" y="5"/>
                    <a:pt x="106" y="1"/>
                  </a:cubicBezTo>
                  <a:cubicBezTo>
                    <a:pt x="104" y="7"/>
                    <a:pt x="95" y="7"/>
                    <a:pt x="94" y="8"/>
                  </a:cubicBezTo>
                  <a:cubicBezTo>
                    <a:pt x="99" y="8"/>
                    <a:pt x="105" y="9"/>
                    <a:pt x="106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8" y="11"/>
                    <a:pt x="97" y="11"/>
                  </a:cubicBezTo>
                  <a:cubicBezTo>
                    <a:pt x="94" y="9"/>
                    <a:pt x="90" y="11"/>
                    <a:pt x="87" y="13"/>
                  </a:cubicBezTo>
                  <a:cubicBezTo>
                    <a:pt x="84" y="16"/>
                    <a:pt x="83" y="19"/>
                    <a:pt x="80" y="23"/>
                  </a:cubicBezTo>
                  <a:cubicBezTo>
                    <a:pt x="80" y="25"/>
                    <a:pt x="80" y="25"/>
                    <a:pt x="79" y="26"/>
                  </a:cubicBezTo>
                  <a:cubicBezTo>
                    <a:pt x="76" y="23"/>
                    <a:pt x="73" y="19"/>
                    <a:pt x="70" y="18"/>
                  </a:cubicBezTo>
                  <a:cubicBezTo>
                    <a:pt x="72" y="18"/>
                    <a:pt x="73" y="19"/>
                    <a:pt x="74" y="19"/>
                  </a:cubicBezTo>
                  <a:cubicBezTo>
                    <a:pt x="79" y="20"/>
                    <a:pt x="83" y="19"/>
                    <a:pt x="83" y="15"/>
                  </a:cubicBezTo>
                  <a:cubicBezTo>
                    <a:pt x="83" y="12"/>
                    <a:pt x="81" y="8"/>
                    <a:pt x="83" y="5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8" y="5"/>
                    <a:pt x="88" y="8"/>
                    <a:pt x="87" y="8"/>
                  </a:cubicBezTo>
                  <a:cubicBezTo>
                    <a:pt x="87" y="9"/>
                    <a:pt x="87" y="9"/>
                    <a:pt x="86" y="9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7"/>
                    <a:pt x="86" y="5"/>
                    <a:pt x="86" y="5"/>
                  </a:cubicBezTo>
                  <a:cubicBezTo>
                    <a:pt x="84" y="5"/>
                    <a:pt x="83" y="8"/>
                    <a:pt x="84" y="8"/>
                  </a:cubicBezTo>
                  <a:cubicBezTo>
                    <a:pt x="84" y="11"/>
                    <a:pt x="87" y="11"/>
                    <a:pt x="88" y="9"/>
                  </a:cubicBezTo>
                  <a:cubicBezTo>
                    <a:pt x="90" y="8"/>
                    <a:pt x="90" y="5"/>
                    <a:pt x="88" y="4"/>
                  </a:cubicBezTo>
                  <a:cubicBezTo>
                    <a:pt x="87" y="2"/>
                    <a:pt x="86" y="2"/>
                    <a:pt x="84" y="2"/>
                  </a:cubicBezTo>
                  <a:cubicBezTo>
                    <a:pt x="83" y="4"/>
                    <a:pt x="83" y="4"/>
                    <a:pt x="81" y="5"/>
                  </a:cubicBezTo>
                  <a:cubicBezTo>
                    <a:pt x="80" y="7"/>
                    <a:pt x="81" y="9"/>
                    <a:pt x="81" y="11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5"/>
                    <a:pt x="81" y="13"/>
                    <a:pt x="80" y="13"/>
                  </a:cubicBezTo>
                  <a:cubicBezTo>
                    <a:pt x="80" y="12"/>
                    <a:pt x="79" y="12"/>
                    <a:pt x="79" y="12"/>
                  </a:cubicBezTo>
                  <a:cubicBezTo>
                    <a:pt x="76" y="12"/>
                    <a:pt x="76" y="13"/>
                    <a:pt x="76" y="16"/>
                  </a:cubicBezTo>
                  <a:cubicBezTo>
                    <a:pt x="76" y="16"/>
                    <a:pt x="77" y="16"/>
                    <a:pt x="79" y="16"/>
                  </a:cubicBezTo>
                  <a:cubicBezTo>
                    <a:pt x="79" y="16"/>
                    <a:pt x="79" y="15"/>
                    <a:pt x="77" y="15"/>
                  </a:cubicBezTo>
                  <a:cubicBezTo>
                    <a:pt x="77" y="15"/>
                    <a:pt x="77" y="13"/>
                    <a:pt x="79" y="13"/>
                  </a:cubicBezTo>
                  <a:cubicBezTo>
                    <a:pt x="79" y="13"/>
                    <a:pt x="79" y="13"/>
                    <a:pt x="80" y="13"/>
                  </a:cubicBezTo>
                  <a:cubicBezTo>
                    <a:pt x="80" y="15"/>
                    <a:pt x="80" y="16"/>
                    <a:pt x="80" y="16"/>
                  </a:cubicBezTo>
                  <a:cubicBezTo>
                    <a:pt x="77" y="20"/>
                    <a:pt x="65" y="12"/>
                    <a:pt x="62" y="11"/>
                  </a:cubicBezTo>
                  <a:cubicBezTo>
                    <a:pt x="62" y="11"/>
                    <a:pt x="62" y="11"/>
                    <a:pt x="61" y="11"/>
                  </a:cubicBezTo>
                  <a:cubicBezTo>
                    <a:pt x="51" y="5"/>
                    <a:pt x="38" y="2"/>
                    <a:pt x="26" y="1"/>
                  </a:cubicBezTo>
                  <a:cubicBezTo>
                    <a:pt x="22" y="1"/>
                    <a:pt x="19" y="1"/>
                    <a:pt x="15" y="1"/>
                  </a:cubicBezTo>
                  <a:cubicBezTo>
                    <a:pt x="11" y="2"/>
                    <a:pt x="8" y="2"/>
                    <a:pt x="5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4"/>
                    <a:pt x="2" y="5"/>
                    <a:pt x="2" y="5"/>
                  </a:cubicBezTo>
                  <a:cubicBezTo>
                    <a:pt x="1" y="9"/>
                    <a:pt x="1" y="12"/>
                    <a:pt x="1" y="15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1" y="40"/>
                    <a:pt x="4" y="51"/>
                    <a:pt x="11" y="62"/>
                  </a:cubicBezTo>
                  <a:cubicBezTo>
                    <a:pt x="11" y="62"/>
                    <a:pt x="13" y="68"/>
                    <a:pt x="15" y="70"/>
                  </a:cubicBezTo>
                  <a:cubicBezTo>
                    <a:pt x="16" y="73"/>
                    <a:pt x="19" y="79"/>
                    <a:pt x="16" y="80"/>
                  </a:cubicBezTo>
                  <a:cubicBezTo>
                    <a:pt x="15" y="81"/>
                    <a:pt x="13" y="81"/>
                    <a:pt x="13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7"/>
                    <a:pt x="15" y="77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6" y="77"/>
                    <a:pt x="16" y="77"/>
                    <a:pt x="15" y="76"/>
                  </a:cubicBezTo>
                  <a:cubicBezTo>
                    <a:pt x="13" y="76"/>
                    <a:pt x="12" y="77"/>
                    <a:pt x="12" y="79"/>
                  </a:cubicBezTo>
                  <a:cubicBezTo>
                    <a:pt x="12" y="80"/>
                    <a:pt x="12" y="80"/>
                    <a:pt x="12" y="81"/>
                  </a:cubicBezTo>
                  <a:cubicBezTo>
                    <a:pt x="13" y="81"/>
                    <a:pt x="15" y="83"/>
                    <a:pt x="16" y="81"/>
                  </a:cubicBezTo>
                  <a:cubicBezTo>
                    <a:pt x="15" y="83"/>
                    <a:pt x="15" y="83"/>
                    <a:pt x="15" y="83"/>
                  </a:cubicBezTo>
                  <a:cubicBezTo>
                    <a:pt x="13" y="83"/>
                    <a:pt x="12" y="83"/>
                    <a:pt x="11" y="81"/>
                  </a:cubicBezTo>
                  <a:cubicBezTo>
                    <a:pt x="8" y="81"/>
                    <a:pt x="6" y="81"/>
                    <a:pt x="4" y="83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6"/>
                    <a:pt x="2" y="88"/>
                    <a:pt x="4" y="88"/>
                  </a:cubicBezTo>
                  <a:cubicBezTo>
                    <a:pt x="5" y="91"/>
                    <a:pt x="8" y="91"/>
                    <a:pt x="9" y="88"/>
                  </a:cubicBezTo>
                  <a:cubicBezTo>
                    <a:pt x="9" y="87"/>
                    <a:pt x="9" y="84"/>
                    <a:pt x="8" y="84"/>
                  </a:cubicBezTo>
                  <a:cubicBezTo>
                    <a:pt x="6" y="84"/>
                    <a:pt x="5" y="84"/>
                    <a:pt x="5" y="86"/>
                  </a:cubicBezTo>
                  <a:cubicBezTo>
                    <a:pt x="5" y="87"/>
                    <a:pt x="5" y="87"/>
                    <a:pt x="6" y="87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8" y="87"/>
                    <a:pt x="8" y="87"/>
                    <a:pt x="8" y="88"/>
                  </a:cubicBezTo>
                  <a:cubicBezTo>
                    <a:pt x="8" y="90"/>
                    <a:pt x="5" y="88"/>
                    <a:pt x="4" y="88"/>
                  </a:cubicBezTo>
                  <a:cubicBezTo>
                    <a:pt x="4" y="87"/>
                    <a:pt x="4" y="86"/>
                    <a:pt x="4" y="86"/>
                  </a:cubicBezTo>
                  <a:cubicBezTo>
                    <a:pt x="4" y="84"/>
                    <a:pt x="4" y="84"/>
                    <a:pt x="5" y="83"/>
                  </a:cubicBezTo>
                  <a:cubicBezTo>
                    <a:pt x="8" y="81"/>
                    <a:pt x="11" y="84"/>
                    <a:pt x="15" y="84"/>
                  </a:cubicBezTo>
                  <a:cubicBezTo>
                    <a:pt x="19" y="83"/>
                    <a:pt x="19" y="79"/>
                    <a:pt x="18" y="76"/>
                  </a:cubicBezTo>
                  <a:cubicBezTo>
                    <a:pt x="18" y="75"/>
                    <a:pt x="18" y="72"/>
                    <a:pt x="16" y="70"/>
                  </a:cubicBezTo>
                  <a:cubicBezTo>
                    <a:pt x="19" y="75"/>
                    <a:pt x="22" y="77"/>
                    <a:pt x="26" y="80"/>
                  </a:cubicBezTo>
                  <a:cubicBezTo>
                    <a:pt x="25" y="80"/>
                    <a:pt x="23" y="80"/>
                    <a:pt x="23" y="81"/>
                  </a:cubicBezTo>
                  <a:cubicBezTo>
                    <a:pt x="19" y="83"/>
                    <a:pt x="15" y="84"/>
                    <a:pt x="13" y="88"/>
                  </a:cubicBezTo>
                  <a:cubicBezTo>
                    <a:pt x="11" y="91"/>
                    <a:pt x="9" y="94"/>
                    <a:pt x="11" y="98"/>
                  </a:cubicBezTo>
                  <a:cubicBezTo>
                    <a:pt x="11" y="99"/>
                    <a:pt x="12" y="101"/>
                    <a:pt x="13" y="101"/>
                  </a:cubicBezTo>
                  <a:cubicBezTo>
                    <a:pt x="13" y="220"/>
                    <a:pt x="13" y="220"/>
                    <a:pt x="13" y="220"/>
                  </a:cubicBezTo>
                  <a:cubicBezTo>
                    <a:pt x="12" y="220"/>
                    <a:pt x="11" y="222"/>
                    <a:pt x="11" y="223"/>
                  </a:cubicBezTo>
                  <a:cubicBezTo>
                    <a:pt x="9" y="226"/>
                    <a:pt x="11" y="230"/>
                    <a:pt x="13" y="233"/>
                  </a:cubicBezTo>
                  <a:cubicBezTo>
                    <a:pt x="15" y="235"/>
                    <a:pt x="19" y="238"/>
                    <a:pt x="23" y="240"/>
                  </a:cubicBezTo>
                  <a:cubicBezTo>
                    <a:pt x="23" y="240"/>
                    <a:pt x="25" y="241"/>
                    <a:pt x="26" y="241"/>
                  </a:cubicBezTo>
                  <a:cubicBezTo>
                    <a:pt x="22" y="244"/>
                    <a:pt x="19" y="247"/>
                    <a:pt x="16" y="249"/>
                  </a:cubicBezTo>
                  <a:cubicBezTo>
                    <a:pt x="18" y="248"/>
                    <a:pt x="18" y="247"/>
                    <a:pt x="18" y="245"/>
                  </a:cubicBezTo>
                  <a:cubicBezTo>
                    <a:pt x="19" y="242"/>
                    <a:pt x="19" y="238"/>
                    <a:pt x="15" y="237"/>
                  </a:cubicBezTo>
                  <a:cubicBezTo>
                    <a:pt x="11" y="237"/>
                    <a:pt x="8" y="240"/>
                    <a:pt x="5" y="237"/>
                  </a:cubicBezTo>
                  <a:cubicBezTo>
                    <a:pt x="4" y="237"/>
                    <a:pt x="4" y="237"/>
                    <a:pt x="4" y="235"/>
                  </a:cubicBezTo>
                  <a:cubicBezTo>
                    <a:pt x="4" y="234"/>
                    <a:pt x="4" y="234"/>
                    <a:pt x="4" y="233"/>
                  </a:cubicBezTo>
                  <a:cubicBezTo>
                    <a:pt x="5" y="231"/>
                    <a:pt x="8" y="231"/>
                    <a:pt x="8" y="233"/>
                  </a:cubicBezTo>
                  <a:cubicBezTo>
                    <a:pt x="8" y="234"/>
                    <a:pt x="8" y="234"/>
                    <a:pt x="8" y="234"/>
                  </a:cubicBezTo>
                  <a:cubicBezTo>
                    <a:pt x="8" y="234"/>
                    <a:pt x="8" y="233"/>
                    <a:pt x="6" y="233"/>
                  </a:cubicBezTo>
                  <a:cubicBezTo>
                    <a:pt x="5" y="233"/>
                    <a:pt x="5" y="234"/>
                    <a:pt x="5" y="235"/>
                  </a:cubicBezTo>
                  <a:cubicBezTo>
                    <a:pt x="5" y="237"/>
                    <a:pt x="6" y="237"/>
                    <a:pt x="8" y="237"/>
                  </a:cubicBezTo>
                  <a:cubicBezTo>
                    <a:pt x="9" y="235"/>
                    <a:pt x="9" y="234"/>
                    <a:pt x="9" y="233"/>
                  </a:cubicBezTo>
                  <a:cubicBezTo>
                    <a:pt x="8" y="230"/>
                    <a:pt x="5" y="230"/>
                    <a:pt x="4" y="231"/>
                  </a:cubicBezTo>
                  <a:cubicBezTo>
                    <a:pt x="2" y="233"/>
                    <a:pt x="2" y="234"/>
                    <a:pt x="2" y="237"/>
                  </a:cubicBezTo>
                  <a:cubicBezTo>
                    <a:pt x="4" y="238"/>
                    <a:pt x="4" y="238"/>
                    <a:pt x="4" y="238"/>
                  </a:cubicBezTo>
                  <a:cubicBezTo>
                    <a:pt x="6" y="240"/>
                    <a:pt x="8" y="240"/>
                    <a:pt x="11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15" y="238"/>
                    <a:pt x="15" y="238"/>
                    <a:pt x="16" y="238"/>
                  </a:cubicBezTo>
                  <a:cubicBezTo>
                    <a:pt x="15" y="238"/>
                    <a:pt x="13" y="238"/>
                    <a:pt x="12" y="240"/>
                  </a:cubicBezTo>
                  <a:cubicBezTo>
                    <a:pt x="12" y="241"/>
                    <a:pt x="12" y="241"/>
                    <a:pt x="12" y="242"/>
                  </a:cubicBezTo>
                  <a:cubicBezTo>
                    <a:pt x="12" y="244"/>
                    <a:pt x="13" y="245"/>
                    <a:pt x="15" y="244"/>
                  </a:cubicBezTo>
                  <a:cubicBezTo>
                    <a:pt x="16" y="244"/>
                    <a:pt x="16" y="244"/>
                    <a:pt x="16" y="242"/>
                  </a:cubicBezTo>
                  <a:cubicBezTo>
                    <a:pt x="16" y="242"/>
                    <a:pt x="16" y="241"/>
                    <a:pt x="15" y="241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3" y="244"/>
                    <a:pt x="13" y="242"/>
                    <a:pt x="13" y="242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0"/>
                    <a:pt x="15" y="240"/>
                    <a:pt x="16" y="240"/>
                  </a:cubicBezTo>
                  <a:cubicBezTo>
                    <a:pt x="19" y="242"/>
                    <a:pt x="16" y="247"/>
                    <a:pt x="15" y="249"/>
                  </a:cubicBezTo>
                  <a:cubicBezTo>
                    <a:pt x="13" y="253"/>
                    <a:pt x="11" y="259"/>
                    <a:pt x="11" y="259"/>
                  </a:cubicBezTo>
                  <a:cubicBezTo>
                    <a:pt x="4" y="269"/>
                    <a:pt x="1" y="281"/>
                    <a:pt x="1" y="294"/>
                  </a:cubicBezTo>
                  <a:cubicBezTo>
                    <a:pt x="1" y="306"/>
                    <a:pt x="1" y="306"/>
                    <a:pt x="1" y="306"/>
                  </a:cubicBezTo>
                  <a:cubicBezTo>
                    <a:pt x="1" y="309"/>
                    <a:pt x="1" y="312"/>
                    <a:pt x="2" y="315"/>
                  </a:cubicBezTo>
                  <a:cubicBezTo>
                    <a:pt x="2" y="315"/>
                    <a:pt x="2" y="317"/>
                    <a:pt x="2" y="319"/>
                  </a:cubicBezTo>
                  <a:cubicBezTo>
                    <a:pt x="2" y="317"/>
                    <a:pt x="5" y="317"/>
                    <a:pt x="5" y="317"/>
                  </a:cubicBezTo>
                  <a:cubicBezTo>
                    <a:pt x="8" y="319"/>
                    <a:pt x="11" y="319"/>
                    <a:pt x="15" y="319"/>
                  </a:cubicBezTo>
                  <a:cubicBezTo>
                    <a:pt x="19" y="320"/>
                    <a:pt x="22" y="320"/>
                    <a:pt x="26" y="319"/>
                  </a:cubicBezTo>
                  <a:cubicBezTo>
                    <a:pt x="38" y="319"/>
                    <a:pt x="51" y="316"/>
                    <a:pt x="61" y="310"/>
                  </a:cubicBezTo>
                  <a:cubicBezTo>
                    <a:pt x="62" y="310"/>
                    <a:pt x="62" y="310"/>
                    <a:pt x="62" y="310"/>
                  </a:cubicBezTo>
                  <a:cubicBezTo>
                    <a:pt x="65" y="309"/>
                    <a:pt x="77" y="301"/>
                    <a:pt x="80" y="305"/>
                  </a:cubicBezTo>
                  <a:cubicBezTo>
                    <a:pt x="80" y="306"/>
                    <a:pt x="80" y="306"/>
                    <a:pt x="80" y="306"/>
                  </a:cubicBezTo>
                  <a:cubicBezTo>
                    <a:pt x="79" y="306"/>
                    <a:pt x="79" y="308"/>
                    <a:pt x="79" y="308"/>
                  </a:cubicBezTo>
                  <a:cubicBezTo>
                    <a:pt x="77" y="308"/>
                    <a:pt x="77" y="306"/>
                    <a:pt x="77" y="306"/>
                  </a:cubicBezTo>
                  <a:cubicBezTo>
                    <a:pt x="77" y="305"/>
                    <a:pt x="77" y="305"/>
                    <a:pt x="77" y="305"/>
                  </a:cubicBezTo>
                  <a:cubicBezTo>
                    <a:pt x="79" y="305"/>
                    <a:pt x="79" y="305"/>
                    <a:pt x="79" y="305"/>
                  </a:cubicBezTo>
                  <a:cubicBezTo>
                    <a:pt x="79" y="303"/>
                    <a:pt x="79" y="303"/>
                    <a:pt x="79" y="303"/>
                  </a:cubicBezTo>
                  <a:cubicBezTo>
                    <a:pt x="77" y="303"/>
                    <a:pt x="76" y="305"/>
                    <a:pt x="76" y="305"/>
                  </a:cubicBezTo>
                  <a:cubicBezTo>
                    <a:pt x="76" y="306"/>
                    <a:pt x="76" y="309"/>
                    <a:pt x="79" y="309"/>
                  </a:cubicBezTo>
                  <a:cubicBezTo>
                    <a:pt x="80" y="308"/>
                    <a:pt x="80" y="308"/>
                    <a:pt x="80" y="308"/>
                  </a:cubicBezTo>
                  <a:cubicBezTo>
                    <a:pt x="81" y="308"/>
                    <a:pt x="81" y="306"/>
                    <a:pt x="81" y="305"/>
                  </a:cubicBezTo>
                  <a:cubicBezTo>
                    <a:pt x="81" y="305"/>
                    <a:pt x="81" y="305"/>
                    <a:pt x="81" y="306"/>
                  </a:cubicBezTo>
                  <a:cubicBezTo>
                    <a:pt x="81" y="310"/>
                    <a:pt x="81" y="310"/>
                    <a:pt x="81" y="310"/>
                  </a:cubicBezTo>
                  <a:cubicBezTo>
                    <a:pt x="81" y="312"/>
                    <a:pt x="80" y="315"/>
                    <a:pt x="81" y="316"/>
                  </a:cubicBezTo>
                  <a:cubicBezTo>
                    <a:pt x="83" y="317"/>
                    <a:pt x="83" y="317"/>
                    <a:pt x="84" y="317"/>
                  </a:cubicBezTo>
                  <a:cubicBezTo>
                    <a:pt x="86" y="319"/>
                    <a:pt x="87" y="319"/>
                    <a:pt x="88" y="317"/>
                  </a:cubicBezTo>
                  <a:cubicBezTo>
                    <a:pt x="90" y="316"/>
                    <a:pt x="90" y="312"/>
                    <a:pt x="88" y="310"/>
                  </a:cubicBezTo>
                  <a:cubicBezTo>
                    <a:pt x="87" y="310"/>
                    <a:pt x="84" y="310"/>
                    <a:pt x="84" y="312"/>
                  </a:cubicBezTo>
                  <a:cubicBezTo>
                    <a:pt x="83" y="313"/>
                    <a:pt x="84" y="315"/>
                    <a:pt x="86" y="315"/>
                  </a:cubicBezTo>
                  <a:cubicBezTo>
                    <a:pt x="86" y="315"/>
                    <a:pt x="87" y="315"/>
                    <a:pt x="87" y="313"/>
                  </a:cubicBezTo>
                  <a:cubicBezTo>
                    <a:pt x="87" y="313"/>
                    <a:pt x="87" y="312"/>
                    <a:pt x="86" y="312"/>
                  </a:cubicBezTo>
                  <a:cubicBezTo>
                    <a:pt x="87" y="312"/>
                    <a:pt x="87" y="312"/>
                    <a:pt x="87" y="312"/>
                  </a:cubicBezTo>
                  <a:cubicBezTo>
                    <a:pt x="88" y="313"/>
                    <a:pt x="88" y="315"/>
                    <a:pt x="87" y="316"/>
                  </a:cubicBezTo>
                  <a:cubicBezTo>
                    <a:pt x="87" y="317"/>
                    <a:pt x="86" y="317"/>
                    <a:pt x="84" y="316"/>
                  </a:cubicBezTo>
                  <a:cubicBezTo>
                    <a:pt x="84" y="316"/>
                    <a:pt x="83" y="316"/>
                    <a:pt x="83" y="315"/>
                  </a:cubicBezTo>
                  <a:cubicBezTo>
                    <a:pt x="81" y="313"/>
                    <a:pt x="83" y="309"/>
                    <a:pt x="83" y="306"/>
                  </a:cubicBezTo>
                  <a:cubicBezTo>
                    <a:pt x="83" y="302"/>
                    <a:pt x="79" y="301"/>
                    <a:pt x="74" y="302"/>
                  </a:cubicBezTo>
                  <a:cubicBezTo>
                    <a:pt x="73" y="302"/>
                    <a:pt x="72" y="303"/>
                    <a:pt x="70" y="303"/>
                  </a:cubicBezTo>
                  <a:cubicBezTo>
                    <a:pt x="79" y="295"/>
                    <a:pt x="79" y="295"/>
                    <a:pt x="79" y="295"/>
                  </a:cubicBezTo>
                  <a:cubicBezTo>
                    <a:pt x="80" y="295"/>
                    <a:pt x="80" y="297"/>
                    <a:pt x="80" y="298"/>
                  </a:cubicBezTo>
                  <a:cubicBezTo>
                    <a:pt x="83" y="301"/>
                    <a:pt x="84" y="305"/>
                    <a:pt x="87" y="308"/>
                  </a:cubicBezTo>
                  <a:cubicBezTo>
                    <a:pt x="90" y="309"/>
                    <a:pt x="94" y="312"/>
                    <a:pt x="97" y="310"/>
                  </a:cubicBezTo>
                  <a:cubicBezTo>
                    <a:pt x="98" y="309"/>
                    <a:pt x="99" y="309"/>
                    <a:pt x="101" y="308"/>
                  </a:cubicBezTo>
                  <a:cubicBezTo>
                    <a:pt x="142" y="308"/>
                    <a:pt x="142" y="308"/>
                    <a:pt x="142" y="308"/>
                  </a:cubicBezTo>
                  <a:cubicBezTo>
                    <a:pt x="5124" y="308"/>
                    <a:pt x="5124" y="308"/>
                    <a:pt x="5124" y="308"/>
                  </a:cubicBezTo>
                  <a:cubicBezTo>
                    <a:pt x="5166" y="308"/>
                    <a:pt x="5166" y="308"/>
                    <a:pt x="5166" y="308"/>
                  </a:cubicBezTo>
                  <a:cubicBezTo>
                    <a:pt x="5167" y="309"/>
                    <a:pt x="5167" y="309"/>
                    <a:pt x="5169" y="310"/>
                  </a:cubicBezTo>
                  <a:cubicBezTo>
                    <a:pt x="5173" y="312"/>
                    <a:pt x="5177" y="309"/>
                    <a:pt x="5180" y="308"/>
                  </a:cubicBezTo>
                  <a:cubicBezTo>
                    <a:pt x="5183" y="305"/>
                    <a:pt x="5184" y="301"/>
                    <a:pt x="5187" y="298"/>
                  </a:cubicBezTo>
                  <a:cubicBezTo>
                    <a:pt x="5187" y="297"/>
                    <a:pt x="5187" y="295"/>
                    <a:pt x="5188" y="295"/>
                  </a:cubicBezTo>
                  <a:cubicBezTo>
                    <a:pt x="5190" y="298"/>
                    <a:pt x="5194" y="301"/>
                    <a:pt x="5197" y="303"/>
                  </a:cubicBezTo>
                  <a:cubicBezTo>
                    <a:pt x="5195" y="303"/>
                    <a:pt x="5194" y="302"/>
                    <a:pt x="5192" y="302"/>
                  </a:cubicBezTo>
                  <a:cubicBezTo>
                    <a:pt x="5188" y="301"/>
                    <a:pt x="5184" y="302"/>
                    <a:pt x="5184" y="306"/>
                  </a:cubicBezTo>
                  <a:cubicBezTo>
                    <a:pt x="5183" y="309"/>
                    <a:pt x="5185" y="313"/>
                    <a:pt x="5184" y="315"/>
                  </a:cubicBezTo>
                  <a:cubicBezTo>
                    <a:pt x="5184" y="316"/>
                    <a:pt x="5183" y="316"/>
                    <a:pt x="5183" y="316"/>
                  </a:cubicBezTo>
                  <a:cubicBezTo>
                    <a:pt x="5181" y="317"/>
                    <a:pt x="5180" y="317"/>
                    <a:pt x="5178" y="316"/>
                  </a:cubicBezTo>
                  <a:cubicBezTo>
                    <a:pt x="5178" y="315"/>
                    <a:pt x="5178" y="313"/>
                    <a:pt x="5180" y="312"/>
                  </a:cubicBezTo>
                  <a:cubicBezTo>
                    <a:pt x="5180" y="313"/>
                    <a:pt x="5180" y="313"/>
                    <a:pt x="5180" y="313"/>
                  </a:cubicBezTo>
                  <a:cubicBezTo>
                    <a:pt x="5180" y="315"/>
                    <a:pt x="5180" y="315"/>
                    <a:pt x="5181" y="315"/>
                  </a:cubicBezTo>
                  <a:cubicBezTo>
                    <a:pt x="5183" y="315"/>
                    <a:pt x="5184" y="313"/>
                    <a:pt x="5183" y="312"/>
                  </a:cubicBezTo>
                  <a:cubicBezTo>
                    <a:pt x="5183" y="310"/>
                    <a:pt x="5180" y="310"/>
                    <a:pt x="5178" y="310"/>
                  </a:cubicBezTo>
                  <a:cubicBezTo>
                    <a:pt x="5177" y="312"/>
                    <a:pt x="5177" y="316"/>
                    <a:pt x="5178" y="317"/>
                  </a:cubicBezTo>
                  <a:cubicBezTo>
                    <a:pt x="5180" y="319"/>
                    <a:pt x="5181" y="319"/>
                    <a:pt x="5183" y="317"/>
                  </a:cubicBezTo>
                  <a:cubicBezTo>
                    <a:pt x="5184" y="317"/>
                    <a:pt x="5184" y="317"/>
                    <a:pt x="5185" y="316"/>
                  </a:cubicBezTo>
                  <a:cubicBezTo>
                    <a:pt x="5187" y="315"/>
                    <a:pt x="5185" y="312"/>
                    <a:pt x="5185" y="310"/>
                  </a:cubicBezTo>
                  <a:cubicBezTo>
                    <a:pt x="5185" y="309"/>
                    <a:pt x="5184" y="308"/>
                    <a:pt x="5184" y="306"/>
                  </a:cubicBezTo>
                  <a:cubicBezTo>
                    <a:pt x="5185" y="305"/>
                    <a:pt x="5185" y="305"/>
                    <a:pt x="5185" y="305"/>
                  </a:cubicBezTo>
                  <a:cubicBezTo>
                    <a:pt x="5185" y="306"/>
                    <a:pt x="5185" y="308"/>
                    <a:pt x="5187" y="308"/>
                  </a:cubicBezTo>
                  <a:cubicBezTo>
                    <a:pt x="5188" y="309"/>
                    <a:pt x="5188" y="309"/>
                    <a:pt x="5188" y="309"/>
                  </a:cubicBezTo>
                  <a:cubicBezTo>
                    <a:pt x="5190" y="309"/>
                    <a:pt x="5191" y="306"/>
                    <a:pt x="5191" y="305"/>
                  </a:cubicBezTo>
                  <a:cubicBezTo>
                    <a:pt x="5190" y="305"/>
                    <a:pt x="5190" y="303"/>
                    <a:pt x="5188" y="303"/>
                  </a:cubicBezTo>
                  <a:cubicBezTo>
                    <a:pt x="5188" y="305"/>
                    <a:pt x="5188" y="305"/>
                    <a:pt x="5188" y="305"/>
                  </a:cubicBezTo>
                  <a:cubicBezTo>
                    <a:pt x="5190" y="305"/>
                    <a:pt x="5190" y="305"/>
                    <a:pt x="5190" y="306"/>
                  </a:cubicBezTo>
                  <a:cubicBezTo>
                    <a:pt x="5190" y="306"/>
                    <a:pt x="5190" y="308"/>
                    <a:pt x="5188" y="308"/>
                  </a:cubicBezTo>
                  <a:cubicBezTo>
                    <a:pt x="5187" y="306"/>
                    <a:pt x="5187" y="306"/>
                    <a:pt x="5187" y="306"/>
                  </a:cubicBezTo>
                  <a:cubicBezTo>
                    <a:pt x="5187" y="306"/>
                    <a:pt x="5185" y="305"/>
                    <a:pt x="5187" y="305"/>
                  </a:cubicBezTo>
                  <a:cubicBezTo>
                    <a:pt x="5190" y="301"/>
                    <a:pt x="5202" y="309"/>
                    <a:pt x="5205" y="310"/>
                  </a:cubicBezTo>
                  <a:cubicBezTo>
                    <a:pt x="5216" y="316"/>
                    <a:pt x="5228" y="319"/>
                    <a:pt x="5241" y="319"/>
                  </a:cubicBezTo>
                  <a:cubicBezTo>
                    <a:pt x="5244" y="320"/>
                    <a:pt x="5248" y="320"/>
                    <a:pt x="5252" y="319"/>
                  </a:cubicBezTo>
                  <a:cubicBezTo>
                    <a:pt x="5255" y="319"/>
                    <a:pt x="5259" y="319"/>
                    <a:pt x="5262" y="317"/>
                  </a:cubicBezTo>
                  <a:cubicBezTo>
                    <a:pt x="5262" y="317"/>
                    <a:pt x="5265" y="317"/>
                    <a:pt x="5265" y="319"/>
                  </a:cubicBezTo>
                  <a:cubicBezTo>
                    <a:pt x="5265" y="317"/>
                    <a:pt x="5265" y="315"/>
                    <a:pt x="5265" y="315"/>
                  </a:cubicBezTo>
                  <a:cubicBezTo>
                    <a:pt x="5265" y="312"/>
                    <a:pt x="5266" y="309"/>
                    <a:pt x="5266" y="306"/>
                  </a:cubicBezTo>
                  <a:cubicBezTo>
                    <a:pt x="5266" y="294"/>
                    <a:pt x="5266" y="294"/>
                    <a:pt x="5266" y="294"/>
                  </a:cubicBezTo>
                  <a:cubicBezTo>
                    <a:pt x="5266" y="281"/>
                    <a:pt x="5262" y="269"/>
                    <a:pt x="5256" y="259"/>
                  </a:cubicBezTo>
                  <a:cubicBezTo>
                    <a:pt x="5256" y="259"/>
                    <a:pt x="5253" y="253"/>
                    <a:pt x="5252" y="249"/>
                  </a:cubicBezTo>
                  <a:cubicBezTo>
                    <a:pt x="5251" y="247"/>
                    <a:pt x="5248" y="242"/>
                    <a:pt x="5251" y="240"/>
                  </a:cubicBezTo>
                  <a:cubicBezTo>
                    <a:pt x="5252" y="240"/>
                    <a:pt x="5252" y="240"/>
                    <a:pt x="5253" y="241"/>
                  </a:cubicBezTo>
                  <a:cubicBezTo>
                    <a:pt x="5253" y="241"/>
                    <a:pt x="5253" y="241"/>
                    <a:pt x="5253" y="242"/>
                  </a:cubicBezTo>
                  <a:cubicBezTo>
                    <a:pt x="5253" y="242"/>
                    <a:pt x="5253" y="244"/>
                    <a:pt x="5252" y="242"/>
                  </a:cubicBezTo>
                  <a:cubicBezTo>
                    <a:pt x="5252" y="242"/>
                    <a:pt x="5252" y="241"/>
                    <a:pt x="5251" y="241"/>
                  </a:cubicBezTo>
                  <a:cubicBezTo>
                    <a:pt x="5251" y="242"/>
                    <a:pt x="5251" y="242"/>
                    <a:pt x="5251" y="242"/>
                  </a:cubicBezTo>
                  <a:cubicBezTo>
                    <a:pt x="5251" y="244"/>
                    <a:pt x="5251" y="244"/>
                    <a:pt x="5252" y="244"/>
                  </a:cubicBezTo>
                  <a:cubicBezTo>
                    <a:pt x="5253" y="245"/>
                    <a:pt x="5255" y="244"/>
                    <a:pt x="5255" y="242"/>
                  </a:cubicBezTo>
                  <a:cubicBezTo>
                    <a:pt x="5255" y="241"/>
                    <a:pt x="5255" y="241"/>
                    <a:pt x="5255" y="240"/>
                  </a:cubicBezTo>
                  <a:cubicBezTo>
                    <a:pt x="5253" y="238"/>
                    <a:pt x="5252" y="238"/>
                    <a:pt x="5251" y="238"/>
                  </a:cubicBezTo>
                  <a:cubicBezTo>
                    <a:pt x="5252" y="238"/>
                    <a:pt x="5252" y="238"/>
                    <a:pt x="5252" y="238"/>
                  </a:cubicBezTo>
                  <a:cubicBezTo>
                    <a:pt x="5256" y="238"/>
                    <a:pt x="5256" y="238"/>
                    <a:pt x="5256" y="238"/>
                  </a:cubicBezTo>
                  <a:cubicBezTo>
                    <a:pt x="5259" y="240"/>
                    <a:pt x="5260" y="240"/>
                    <a:pt x="5262" y="238"/>
                  </a:cubicBezTo>
                  <a:cubicBezTo>
                    <a:pt x="5263" y="238"/>
                    <a:pt x="5265" y="237"/>
                    <a:pt x="5265" y="237"/>
                  </a:cubicBezTo>
                  <a:cubicBezTo>
                    <a:pt x="5265" y="234"/>
                    <a:pt x="5265" y="233"/>
                    <a:pt x="5263" y="231"/>
                  </a:cubicBezTo>
                  <a:cubicBezTo>
                    <a:pt x="5262" y="230"/>
                    <a:pt x="5259" y="230"/>
                    <a:pt x="5258" y="233"/>
                  </a:cubicBezTo>
                  <a:cubicBezTo>
                    <a:pt x="5256" y="234"/>
                    <a:pt x="5258" y="235"/>
                    <a:pt x="5259" y="237"/>
                  </a:cubicBezTo>
                  <a:cubicBezTo>
                    <a:pt x="5260" y="237"/>
                    <a:pt x="5262" y="237"/>
                    <a:pt x="5262" y="235"/>
                  </a:cubicBezTo>
                  <a:cubicBezTo>
                    <a:pt x="5262" y="234"/>
                    <a:pt x="5260" y="233"/>
                    <a:pt x="5260" y="233"/>
                  </a:cubicBezTo>
                  <a:cubicBezTo>
                    <a:pt x="5259" y="233"/>
                    <a:pt x="5259" y="234"/>
                    <a:pt x="5259" y="234"/>
                  </a:cubicBezTo>
                  <a:cubicBezTo>
                    <a:pt x="5259" y="233"/>
                    <a:pt x="5259" y="233"/>
                    <a:pt x="5259" y="233"/>
                  </a:cubicBezTo>
                  <a:cubicBezTo>
                    <a:pt x="5259" y="231"/>
                    <a:pt x="5262" y="231"/>
                    <a:pt x="5262" y="233"/>
                  </a:cubicBezTo>
                  <a:cubicBezTo>
                    <a:pt x="5263" y="234"/>
                    <a:pt x="5263" y="234"/>
                    <a:pt x="5263" y="235"/>
                  </a:cubicBezTo>
                  <a:cubicBezTo>
                    <a:pt x="5263" y="237"/>
                    <a:pt x="5262" y="237"/>
                    <a:pt x="5262" y="237"/>
                  </a:cubicBezTo>
                  <a:cubicBezTo>
                    <a:pt x="5259" y="240"/>
                    <a:pt x="5255" y="237"/>
                    <a:pt x="5252" y="237"/>
                  </a:cubicBezTo>
                  <a:cubicBezTo>
                    <a:pt x="5248" y="238"/>
                    <a:pt x="5248" y="242"/>
                    <a:pt x="5248" y="245"/>
                  </a:cubicBezTo>
                  <a:cubicBezTo>
                    <a:pt x="5249" y="247"/>
                    <a:pt x="5249" y="248"/>
                    <a:pt x="5251" y="249"/>
                  </a:cubicBezTo>
                  <a:cubicBezTo>
                    <a:pt x="5248" y="247"/>
                    <a:pt x="5245" y="244"/>
                    <a:pt x="5241" y="241"/>
                  </a:cubicBezTo>
                  <a:cubicBezTo>
                    <a:pt x="5242" y="241"/>
                    <a:pt x="5244" y="240"/>
                    <a:pt x="5244" y="240"/>
                  </a:cubicBezTo>
                  <a:cubicBezTo>
                    <a:pt x="5248" y="238"/>
                    <a:pt x="5251" y="235"/>
                    <a:pt x="5253" y="233"/>
                  </a:cubicBezTo>
                  <a:cubicBezTo>
                    <a:pt x="5256" y="230"/>
                    <a:pt x="5258" y="226"/>
                    <a:pt x="5256" y="223"/>
                  </a:cubicBezTo>
                  <a:cubicBezTo>
                    <a:pt x="5256" y="222"/>
                    <a:pt x="5255" y="220"/>
                    <a:pt x="5253" y="220"/>
                  </a:cubicBezTo>
                  <a:cubicBezTo>
                    <a:pt x="5253" y="101"/>
                    <a:pt x="5253" y="101"/>
                    <a:pt x="5253" y="101"/>
                  </a:cubicBezTo>
                  <a:cubicBezTo>
                    <a:pt x="5255" y="101"/>
                    <a:pt x="5256" y="99"/>
                    <a:pt x="5256" y="98"/>
                  </a:cubicBezTo>
                  <a:cubicBezTo>
                    <a:pt x="5258" y="94"/>
                    <a:pt x="5256" y="91"/>
                    <a:pt x="5253" y="88"/>
                  </a:cubicBezTo>
                  <a:cubicBezTo>
                    <a:pt x="5251" y="84"/>
                    <a:pt x="5248" y="83"/>
                    <a:pt x="5244" y="81"/>
                  </a:cubicBezTo>
                  <a:cubicBezTo>
                    <a:pt x="5244" y="80"/>
                    <a:pt x="5242" y="80"/>
                    <a:pt x="5241" y="80"/>
                  </a:cubicBezTo>
                  <a:cubicBezTo>
                    <a:pt x="5245" y="77"/>
                    <a:pt x="5248" y="75"/>
                    <a:pt x="5251" y="70"/>
                  </a:cubicBezTo>
                  <a:cubicBezTo>
                    <a:pt x="5249" y="72"/>
                    <a:pt x="5249" y="75"/>
                    <a:pt x="5248" y="76"/>
                  </a:cubicBezTo>
                  <a:cubicBezTo>
                    <a:pt x="5248" y="79"/>
                    <a:pt x="5248" y="83"/>
                    <a:pt x="5252" y="84"/>
                  </a:cubicBezTo>
                  <a:cubicBezTo>
                    <a:pt x="5255" y="84"/>
                    <a:pt x="5259" y="81"/>
                    <a:pt x="5262" y="83"/>
                  </a:cubicBezTo>
                  <a:cubicBezTo>
                    <a:pt x="5262" y="84"/>
                    <a:pt x="5263" y="84"/>
                    <a:pt x="5263" y="86"/>
                  </a:cubicBezTo>
                  <a:cubicBezTo>
                    <a:pt x="5263" y="86"/>
                    <a:pt x="5263" y="87"/>
                    <a:pt x="5262" y="88"/>
                  </a:cubicBezTo>
                  <a:cubicBezTo>
                    <a:pt x="5262" y="88"/>
                    <a:pt x="5259" y="90"/>
                    <a:pt x="5259" y="88"/>
                  </a:cubicBezTo>
                  <a:cubicBezTo>
                    <a:pt x="5259" y="87"/>
                    <a:pt x="5259" y="87"/>
                    <a:pt x="5259" y="87"/>
                  </a:cubicBezTo>
                  <a:cubicBezTo>
                    <a:pt x="5259" y="87"/>
                    <a:pt x="5259" y="87"/>
                    <a:pt x="5260" y="87"/>
                  </a:cubicBezTo>
                  <a:cubicBezTo>
                    <a:pt x="5260" y="87"/>
                    <a:pt x="5262" y="87"/>
                    <a:pt x="5262" y="86"/>
                  </a:cubicBezTo>
                  <a:cubicBezTo>
                    <a:pt x="5262" y="84"/>
                    <a:pt x="5260" y="84"/>
                    <a:pt x="5259" y="84"/>
                  </a:cubicBezTo>
                  <a:cubicBezTo>
                    <a:pt x="5258" y="84"/>
                    <a:pt x="5256" y="87"/>
                    <a:pt x="5258" y="88"/>
                  </a:cubicBezTo>
                  <a:cubicBezTo>
                    <a:pt x="5259" y="91"/>
                    <a:pt x="5262" y="91"/>
                    <a:pt x="5263" y="88"/>
                  </a:cubicBezTo>
                  <a:cubicBezTo>
                    <a:pt x="5265" y="88"/>
                    <a:pt x="5265" y="86"/>
                    <a:pt x="5265" y="84"/>
                  </a:cubicBezTo>
                  <a:cubicBezTo>
                    <a:pt x="5265" y="84"/>
                    <a:pt x="5263" y="83"/>
                    <a:pt x="5262" y="83"/>
                  </a:cubicBezTo>
                  <a:cubicBezTo>
                    <a:pt x="5260" y="81"/>
                    <a:pt x="5259" y="81"/>
                    <a:pt x="5256" y="81"/>
                  </a:cubicBezTo>
                  <a:cubicBezTo>
                    <a:pt x="5255" y="83"/>
                    <a:pt x="5253" y="83"/>
                    <a:pt x="5252" y="83"/>
                  </a:cubicBezTo>
                  <a:cubicBezTo>
                    <a:pt x="5252" y="83"/>
                    <a:pt x="5251" y="83"/>
                    <a:pt x="5251" y="81"/>
                  </a:cubicBezTo>
                  <a:cubicBezTo>
                    <a:pt x="5252" y="83"/>
                    <a:pt x="5253" y="81"/>
                    <a:pt x="5255" y="81"/>
                  </a:cubicBezTo>
                  <a:cubicBezTo>
                    <a:pt x="5255" y="80"/>
                    <a:pt x="5255" y="80"/>
                    <a:pt x="5255" y="79"/>
                  </a:cubicBezTo>
                  <a:cubicBezTo>
                    <a:pt x="5255" y="77"/>
                    <a:pt x="5253" y="76"/>
                    <a:pt x="5252" y="76"/>
                  </a:cubicBezTo>
                  <a:cubicBezTo>
                    <a:pt x="5251" y="77"/>
                    <a:pt x="5251" y="77"/>
                    <a:pt x="5251" y="79"/>
                  </a:cubicBezTo>
                  <a:cubicBezTo>
                    <a:pt x="5252" y="79"/>
                    <a:pt x="5252" y="79"/>
                    <a:pt x="5252" y="79"/>
                  </a:cubicBezTo>
                  <a:cubicBezTo>
                    <a:pt x="5252" y="77"/>
                    <a:pt x="5252" y="77"/>
                    <a:pt x="5252" y="77"/>
                  </a:cubicBezTo>
                  <a:cubicBezTo>
                    <a:pt x="5253" y="77"/>
                    <a:pt x="5253" y="79"/>
                    <a:pt x="5253" y="79"/>
                  </a:cubicBezTo>
                  <a:cubicBezTo>
                    <a:pt x="5253" y="80"/>
                    <a:pt x="5253" y="80"/>
                    <a:pt x="5253" y="80"/>
                  </a:cubicBezTo>
                  <a:cubicBezTo>
                    <a:pt x="5252" y="81"/>
                    <a:pt x="5252" y="81"/>
                    <a:pt x="5251" y="80"/>
                  </a:cubicBezTo>
                  <a:cubicBezTo>
                    <a:pt x="5248" y="79"/>
                    <a:pt x="5251" y="73"/>
                    <a:pt x="5252" y="70"/>
                  </a:cubicBezTo>
                  <a:cubicBezTo>
                    <a:pt x="5253" y="68"/>
                    <a:pt x="5256" y="62"/>
                    <a:pt x="5256" y="62"/>
                  </a:cubicBezTo>
                  <a:cubicBezTo>
                    <a:pt x="5262" y="51"/>
                    <a:pt x="5266" y="40"/>
                    <a:pt x="5266" y="27"/>
                  </a:cubicBezTo>
                  <a:cubicBezTo>
                    <a:pt x="5266" y="15"/>
                    <a:pt x="5266" y="15"/>
                    <a:pt x="5266" y="15"/>
                  </a:cubicBezTo>
                  <a:cubicBezTo>
                    <a:pt x="5266" y="12"/>
                    <a:pt x="5265" y="9"/>
                    <a:pt x="5265" y="5"/>
                  </a:cubicBezTo>
                  <a:cubicBezTo>
                    <a:pt x="5265" y="5"/>
                    <a:pt x="5265" y="4"/>
                    <a:pt x="5265" y="2"/>
                  </a:cubicBezTo>
                  <a:cubicBezTo>
                    <a:pt x="5262" y="2"/>
                    <a:pt x="5262" y="2"/>
                    <a:pt x="5262" y="2"/>
                  </a:cubicBezTo>
                  <a:cubicBezTo>
                    <a:pt x="5259" y="2"/>
                    <a:pt x="5255" y="2"/>
                    <a:pt x="5252" y="1"/>
                  </a:cubicBezTo>
                  <a:cubicBezTo>
                    <a:pt x="5248" y="1"/>
                    <a:pt x="5244" y="1"/>
                    <a:pt x="5241" y="1"/>
                  </a:cubicBezTo>
                  <a:cubicBezTo>
                    <a:pt x="5228" y="2"/>
                    <a:pt x="5216" y="5"/>
                    <a:pt x="5205" y="11"/>
                  </a:cubicBezTo>
                  <a:cubicBezTo>
                    <a:pt x="5202" y="12"/>
                    <a:pt x="5190" y="20"/>
                    <a:pt x="5187" y="16"/>
                  </a:cubicBezTo>
                  <a:cubicBezTo>
                    <a:pt x="5185" y="16"/>
                    <a:pt x="5187" y="15"/>
                    <a:pt x="5187" y="13"/>
                  </a:cubicBezTo>
                  <a:cubicBezTo>
                    <a:pt x="5188" y="13"/>
                    <a:pt x="5188" y="13"/>
                    <a:pt x="5188" y="13"/>
                  </a:cubicBezTo>
                  <a:cubicBezTo>
                    <a:pt x="5190" y="13"/>
                    <a:pt x="5190" y="15"/>
                    <a:pt x="5190" y="15"/>
                  </a:cubicBezTo>
                  <a:cubicBezTo>
                    <a:pt x="5190" y="15"/>
                    <a:pt x="5190" y="15"/>
                    <a:pt x="5188" y="15"/>
                  </a:cubicBezTo>
                  <a:cubicBezTo>
                    <a:pt x="5188" y="16"/>
                    <a:pt x="5188" y="16"/>
                    <a:pt x="5188" y="16"/>
                  </a:cubicBezTo>
                  <a:cubicBezTo>
                    <a:pt x="5190" y="16"/>
                    <a:pt x="5190" y="16"/>
                    <a:pt x="5191" y="16"/>
                  </a:cubicBezTo>
                  <a:cubicBezTo>
                    <a:pt x="5191" y="13"/>
                    <a:pt x="5190" y="12"/>
                    <a:pt x="5188" y="12"/>
                  </a:cubicBezTo>
                  <a:cubicBezTo>
                    <a:pt x="5188" y="12"/>
                    <a:pt x="5187" y="12"/>
                    <a:pt x="5187" y="13"/>
                  </a:cubicBezTo>
                  <a:cubicBezTo>
                    <a:pt x="5185" y="13"/>
                    <a:pt x="5185" y="15"/>
                    <a:pt x="5185" y="16"/>
                  </a:cubicBezTo>
                  <a:cubicBezTo>
                    <a:pt x="5185" y="16"/>
                    <a:pt x="5185" y="15"/>
                    <a:pt x="5184" y="15"/>
                  </a:cubicBezTo>
                  <a:cubicBezTo>
                    <a:pt x="5184" y="13"/>
                    <a:pt x="5185" y="12"/>
                    <a:pt x="5185" y="11"/>
                  </a:cubicBezTo>
                  <a:cubicBezTo>
                    <a:pt x="5185" y="9"/>
                    <a:pt x="5187" y="7"/>
                    <a:pt x="5185" y="5"/>
                  </a:cubicBezTo>
                  <a:cubicBezTo>
                    <a:pt x="5184" y="4"/>
                    <a:pt x="5184" y="4"/>
                    <a:pt x="5183" y="2"/>
                  </a:cubicBezTo>
                  <a:cubicBezTo>
                    <a:pt x="5181" y="2"/>
                    <a:pt x="5180" y="2"/>
                    <a:pt x="5178" y="4"/>
                  </a:cubicBezTo>
                  <a:cubicBezTo>
                    <a:pt x="5177" y="5"/>
                    <a:pt x="5177" y="8"/>
                    <a:pt x="5178" y="9"/>
                  </a:cubicBezTo>
                  <a:cubicBezTo>
                    <a:pt x="5180" y="11"/>
                    <a:pt x="5183" y="11"/>
                    <a:pt x="5183" y="8"/>
                  </a:cubicBezTo>
                  <a:cubicBezTo>
                    <a:pt x="5184" y="8"/>
                    <a:pt x="5183" y="5"/>
                    <a:pt x="5181" y="5"/>
                  </a:cubicBezTo>
                  <a:cubicBezTo>
                    <a:pt x="5180" y="5"/>
                    <a:pt x="5180" y="7"/>
                    <a:pt x="5180" y="8"/>
                  </a:cubicBezTo>
                  <a:cubicBezTo>
                    <a:pt x="5180" y="8"/>
                    <a:pt x="5180" y="8"/>
                    <a:pt x="5180" y="9"/>
                  </a:cubicBezTo>
                  <a:cubicBezTo>
                    <a:pt x="5180" y="9"/>
                    <a:pt x="5180" y="9"/>
                    <a:pt x="5180" y="8"/>
                  </a:cubicBezTo>
                  <a:cubicBezTo>
                    <a:pt x="5178" y="8"/>
                    <a:pt x="5178" y="5"/>
                    <a:pt x="5178" y="5"/>
                  </a:cubicBezTo>
                  <a:cubicBezTo>
                    <a:pt x="5180" y="4"/>
                    <a:pt x="5181" y="4"/>
                    <a:pt x="5183" y="4"/>
                  </a:cubicBezTo>
                  <a:cubicBezTo>
                    <a:pt x="5184" y="5"/>
                    <a:pt x="5184" y="5"/>
                    <a:pt x="5184" y="5"/>
                  </a:cubicBezTo>
                  <a:cubicBezTo>
                    <a:pt x="5185" y="8"/>
                    <a:pt x="5183" y="12"/>
                    <a:pt x="5184" y="15"/>
                  </a:cubicBezTo>
                  <a:cubicBezTo>
                    <a:pt x="5184" y="19"/>
                    <a:pt x="5188" y="20"/>
                    <a:pt x="5192" y="19"/>
                  </a:cubicBezTo>
                  <a:cubicBezTo>
                    <a:pt x="5194" y="19"/>
                    <a:pt x="5195" y="18"/>
                    <a:pt x="5197" y="18"/>
                  </a:cubicBezTo>
                  <a:cubicBezTo>
                    <a:pt x="5194" y="19"/>
                    <a:pt x="5190" y="23"/>
                    <a:pt x="5188" y="26"/>
                  </a:cubicBezTo>
                  <a:cubicBezTo>
                    <a:pt x="5187" y="25"/>
                    <a:pt x="5187" y="25"/>
                    <a:pt x="5187" y="23"/>
                  </a:cubicBezTo>
                  <a:cubicBezTo>
                    <a:pt x="5184" y="19"/>
                    <a:pt x="5183" y="16"/>
                    <a:pt x="5180" y="13"/>
                  </a:cubicBezTo>
                  <a:cubicBezTo>
                    <a:pt x="5177" y="11"/>
                    <a:pt x="5173" y="9"/>
                    <a:pt x="5169" y="11"/>
                  </a:cubicBezTo>
                  <a:cubicBezTo>
                    <a:pt x="5169" y="11"/>
                    <a:pt x="5167" y="12"/>
                    <a:pt x="5166" y="12"/>
                  </a:cubicBezTo>
                  <a:cubicBezTo>
                    <a:pt x="5160" y="12"/>
                    <a:pt x="5160" y="12"/>
                    <a:pt x="5160" y="12"/>
                  </a:cubicBezTo>
                  <a:cubicBezTo>
                    <a:pt x="5162" y="9"/>
                    <a:pt x="5167" y="8"/>
                    <a:pt x="5173" y="8"/>
                  </a:cubicBezTo>
                  <a:cubicBezTo>
                    <a:pt x="5172" y="7"/>
                    <a:pt x="5162" y="7"/>
                    <a:pt x="5160" y="1"/>
                  </a:cubicBezTo>
                  <a:cubicBezTo>
                    <a:pt x="5158" y="5"/>
                    <a:pt x="5158" y="5"/>
                    <a:pt x="5155" y="7"/>
                  </a:cubicBezTo>
                  <a:cubicBezTo>
                    <a:pt x="5158" y="9"/>
                    <a:pt x="5158" y="9"/>
                    <a:pt x="5160" y="12"/>
                  </a:cubicBezTo>
                  <a:cubicBezTo>
                    <a:pt x="5124" y="12"/>
                    <a:pt x="5124" y="12"/>
                    <a:pt x="5124" y="12"/>
                  </a:cubicBezTo>
                  <a:lnTo>
                    <a:pt x="142" y="12"/>
                  </a:lnTo>
                  <a:close/>
                  <a:moveTo>
                    <a:pt x="142" y="299"/>
                  </a:moveTo>
                  <a:cubicBezTo>
                    <a:pt x="101" y="299"/>
                    <a:pt x="101" y="299"/>
                    <a:pt x="101" y="299"/>
                  </a:cubicBezTo>
                  <a:cubicBezTo>
                    <a:pt x="99" y="298"/>
                    <a:pt x="97" y="298"/>
                    <a:pt x="94" y="298"/>
                  </a:cubicBezTo>
                  <a:cubicBezTo>
                    <a:pt x="99" y="302"/>
                    <a:pt x="91" y="308"/>
                    <a:pt x="80" y="292"/>
                  </a:cubicBezTo>
                  <a:cubicBezTo>
                    <a:pt x="84" y="284"/>
                    <a:pt x="84" y="284"/>
                    <a:pt x="84" y="284"/>
                  </a:cubicBezTo>
                  <a:cubicBezTo>
                    <a:pt x="84" y="284"/>
                    <a:pt x="84" y="284"/>
                    <a:pt x="84" y="283"/>
                  </a:cubicBezTo>
                  <a:cubicBezTo>
                    <a:pt x="83" y="283"/>
                    <a:pt x="83" y="283"/>
                    <a:pt x="83" y="283"/>
                  </a:cubicBezTo>
                  <a:cubicBezTo>
                    <a:pt x="83" y="280"/>
                    <a:pt x="81" y="280"/>
                    <a:pt x="80" y="280"/>
                  </a:cubicBezTo>
                  <a:cubicBezTo>
                    <a:pt x="79" y="280"/>
                    <a:pt x="79" y="280"/>
                    <a:pt x="79" y="280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3"/>
                    <a:pt x="79" y="283"/>
                  </a:cubicBezTo>
                  <a:cubicBezTo>
                    <a:pt x="79" y="284"/>
                    <a:pt x="79" y="284"/>
                    <a:pt x="79" y="284"/>
                  </a:cubicBezTo>
                  <a:cubicBezTo>
                    <a:pt x="80" y="284"/>
                    <a:pt x="80" y="284"/>
                    <a:pt x="80" y="284"/>
                  </a:cubicBezTo>
                  <a:cubicBezTo>
                    <a:pt x="81" y="284"/>
                    <a:pt x="81" y="284"/>
                    <a:pt x="81" y="284"/>
                  </a:cubicBezTo>
                  <a:cubicBezTo>
                    <a:pt x="81" y="283"/>
                    <a:pt x="81" y="283"/>
                    <a:pt x="80" y="283"/>
                  </a:cubicBezTo>
                  <a:cubicBezTo>
                    <a:pt x="80" y="283"/>
                    <a:pt x="80" y="283"/>
                    <a:pt x="79" y="283"/>
                  </a:cubicBezTo>
                  <a:cubicBezTo>
                    <a:pt x="79" y="281"/>
                    <a:pt x="79" y="281"/>
                    <a:pt x="79" y="281"/>
                  </a:cubicBezTo>
                  <a:cubicBezTo>
                    <a:pt x="79" y="281"/>
                    <a:pt x="79" y="281"/>
                    <a:pt x="80" y="281"/>
                  </a:cubicBezTo>
                  <a:cubicBezTo>
                    <a:pt x="81" y="281"/>
                    <a:pt x="81" y="281"/>
                    <a:pt x="81" y="283"/>
                  </a:cubicBezTo>
                  <a:cubicBezTo>
                    <a:pt x="83" y="283"/>
                    <a:pt x="83" y="283"/>
                    <a:pt x="83" y="283"/>
                  </a:cubicBezTo>
                  <a:cubicBezTo>
                    <a:pt x="83" y="284"/>
                    <a:pt x="83" y="284"/>
                    <a:pt x="83" y="284"/>
                  </a:cubicBezTo>
                  <a:cubicBezTo>
                    <a:pt x="81" y="287"/>
                    <a:pt x="80" y="290"/>
                    <a:pt x="80" y="292"/>
                  </a:cubicBezTo>
                  <a:cubicBezTo>
                    <a:pt x="79" y="291"/>
                    <a:pt x="79" y="291"/>
                    <a:pt x="79" y="291"/>
                  </a:cubicBezTo>
                  <a:cubicBezTo>
                    <a:pt x="77" y="288"/>
                    <a:pt x="76" y="287"/>
                    <a:pt x="74" y="284"/>
                  </a:cubicBezTo>
                  <a:cubicBezTo>
                    <a:pt x="72" y="281"/>
                    <a:pt x="69" y="278"/>
                    <a:pt x="66" y="281"/>
                  </a:cubicBezTo>
                  <a:cubicBezTo>
                    <a:pt x="63" y="283"/>
                    <a:pt x="65" y="287"/>
                    <a:pt x="68" y="287"/>
                  </a:cubicBezTo>
                  <a:cubicBezTo>
                    <a:pt x="66" y="284"/>
                    <a:pt x="68" y="283"/>
                    <a:pt x="70" y="284"/>
                  </a:cubicBezTo>
                  <a:cubicBezTo>
                    <a:pt x="62" y="299"/>
                    <a:pt x="44" y="310"/>
                    <a:pt x="25" y="315"/>
                  </a:cubicBezTo>
                  <a:cubicBezTo>
                    <a:pt x="22" y="316"/>
                    <a:pt x="18" y="316"/>
                    <a:pt x="13" y="316"/>
                  </a:cubicBezTo>
                  <a:cubicBezTo>
                    <a:pt x="11" y="317"/>
                    <a:pt x="6" y="317"/>
                    <a:pt x="4" y="316"/>
                  </a:cubicBezTo>
                  <a:cubicBezTo>
                    <a:pt x="4" y="313"/>
                    <a:pt x="4" y="309"/>
                    <a:pt x="4" y="306"/>
                  </a:cubicBezTo>
                  <a:cubicBezTo>
                    <a:pt x="4" y="303"/>
                    <a:pt x="5" y="299"/>
                    <a:pt x="5" y="295"/>
                  </a:cubicBezTo>
                  <a:cubicBezTo>
                    <a:pt x="9" y="277"/>
                    <a:pt x="20" y="258"/>
                    <a:pt x="37" y="249"/>
                  </a:cubicBezTo>
                  <a:cubicBezTo>
                    <a:pt x="37" y="252"/>
                    <a:pt x="36" y="253"/>
                    <a:pt x="33" y="253"/>
                  </a:cubicBezTo>
                  <a:cubicBezTo>
                    <a:pt x="34" y="256"/>
                    <a:pt x="37" y="258"/>
                    <a:pt x="40" y="255"/>
                  </a:cubicBezTo>
                  <a:cubicBezTo>
                    <a:pt x="41" y="251"/>
                    <a:pt x="38" y="248"/>
                    <a:pt x="36" y="247"/>
                  </a:cubicBezTo>
                  <a:cubicBezTo>
                    <a:pt x="34" y="245"/>
                    <a:pt x="31" y="242"/>
                    <a:pt x="29" y="241"/>
                  </a:cubicBezTo>
                  <a:cubicBezTo>
                    <a:pt x="30" y="240"/>
                    <a:pt x="34" y="238"/>
                    <a:pt x="36" y="238"/>
                  </a:cubicBezTo>
                  <a:cubicBezTo>
                    <a:pt x="37" y="238"/>
                    <a:pt x="37" y="238"/>
                    <a:pt x="37" y="238"/>
                  </a:cubicBezTo>
                  <a:cubicBezTo>
                    <a:pt x="37" y="238"/>
                    <a:pt x="37" y="238"/>
                    <a:pt x="38" y="238"/>
                  </a:cubicBezTo>
                  <a:cubicBezTo>
                    <a:pt x="40" y="240"/>
                    <a:pt x="40" y="240"/>
                    <a:pt x="40" y="240"/>
                  </a:cubicBezTo>
                  <a:cubicBezTo>
                    <a:pt x="40" y="241"/>
                    <a:pt x="40" y="241"/>
                    <a:pt x="40" y="241"/>
                  </a:cubicBezTo>
                  <a:cubicBezTo>
                    <a:pt x="40" y="241"/>
                    <a:pt x="40" y="241"/>
                    <a:pt x="38" y="241"/>
                  </a:cubicBezTo>
                  <a:cubicBezTo>
                    <a:pt x="38" y="241"/>
                    <a:pt x="38" y="241"/>
                    <a:pt x="37" y="241"/>
                  </a:cubicBezTo>
                  <a:cubicBezTo>
                    <a:pt x="37" y="240"/>
                    <a:pt x="37" y="240"/>
                    <a:pt x="37" y="240"/>
                  </a:cubicBezTo>
                  <a:cubicBezTo>
                    <a:pt x="37" y="238"/>
                    <a:pt x="37" y="238"/>
                    <a:pt x="37" y="238"/>
                  </a:cubicBezTo>
                  <a:cubicBezTo>
                    <a:pt x="36" y="240"/>
                    <a:pt x="36" y="240"/>
                    <a:pt x="36" y="240"/>
                  </a:cubicBezTo>
                  <a:cubicBezTo>
                    <a:pt x="36" y="241"/>
                    <a:pt x="36" y="241"/>
                    <a:pt x="37" y="241"/>
                  </a:cubicBezTo>
                  <a:cubicBezTo>
                    <a:pt x="37" y="242"/>
                    <a:pt x="37" y="242"/>
                    <a:pt x="37" y="242"/>
                  </a:cubicBezTo>
                  <a:cubicBezTo>
                    <a:pt x="38" y="242"/>
                    <a:pt x="38" y="242"/>
                    <a:pt x="38" y="242"/>
                  </a:cubicBezTo>
                  <a:cubicBezTo>
                    <a:pt x="40" y="242"/>
                    <a:pt x="40" y="242"/>
                    <a:pt x="40" y="242"/>
                  </a:cubicBezTo>
                  <a:cubicBezTo>
                    <a:pt x="40" y="241"/>
                    <a:pt x="40" y="241"/>
                    <a:pt x="40" y="241"/>
                  </a:cubicBezTo>
                  <a:cubicBezTo>
                    <a:pt x="41" y="241"/>
                    <a:pt x="41" y="240"/>
                    <a:pt x="41" y="240"/>
                  </a:cubicBezTo>
                  <a:cubicBezTo>
                    <a:pt x="41" y="238"/>
                    <a:pt x="40" y="237"/>
                    <a:pt x="38" y="237"/>
                  </a:cubicBezTo>
                  <a:cubicBezTo>
                    <a:pt x="37" y="237"/>
                    <a:pt x="37" y="237"/>
                    <a:pt x="37" y="237"/>
                  </a:cubicBezTo>
                  <a:cubicBezTo>
                    <a:pt x="37" y="237"/>
                    <a:pt x="37" y="237"/>
                    <a:pt x="36" y="237"/>
                  </a:cubicBezTo>
                  <a:cubicBezTo>
                    <a:pt x="33" y="237"/>
                    <a:pt x="30" y="238"/>
                    <a:pt x="27" y="240"/>
                  </a:cubicBezTo>
                  <a:cubicBezTo>
                    <a:pt x="12" y="230"/>
                    <a:pt x="18" y="222"/>
                    <a:pt x="22" y="227"/>
                  </a:cubicBezTo>
                  <a:cubicBezTo>
                    <a:pt x="23" y="223"/>
                    <a:pt x="22" y="222"/>
                    <a:pt x="20" y="220"/>
                  </a:cubicBezTo>
                  <a:cubicBezTo>
                    <a:pt x="20" y="101"/>
                    <a:pt x="20" y="101"/>
                    <a:pt x="20" y="101"/>
                  </a:cubicBezTo>
                  <a:cubicBezTo>
                    <a:pt x="22" y="99"/>
                    <a:pt x="23" y="97"/>
                    <a:pt x="22" y="94"/>
                  </a:cubicBezTo>
                  <a:cubicBezTo>
                    <a:pt x="18" y="99"/>
                    <a:pt x="12" y="91"/>
                    <a:pt x="27" y="81"/>
                  </a:cubicBezTo>
                  <a:cubicBezTo>
                    <a:pt x="30" y="83"/>
                    <a:pt x="33" y="84"/>
                    <a:pt x="36" y="84"/>
                  </a:cubicBezTo>
                  <a:cubicBezTo>
                    <a:pt x="37" y="84"/>
                    <a:pt x="37" y="84"/>
                    <a:pt x="37" y="84"/>
                  </a:cubicBezTo>
                  <a:cubicBezTo>
                    <a:pt x="38" y="84"/>
                    <a:pt x="38" y="84"/>
                    <a:pt x="38" y="84"/>
                  </a:cubicBezTo>
                  <a:cubicBezTo>
                    <a:pt x="40" y="83"/>
                    <a:pt x="41" y="83"/>
                    <a:pt x="41" y="81"/>
                  </a:cubicBezTo>
                  <a:cubicBezTo>
                    <a:pt x="41" y="80"/>
                    <a:pt x="41" y="80"/>
                    <a:pt x="40" y="79"/>
                  </a:cubicBezTo>
                  <a:cubicBezTo>
                    <a:pt x="40" y="79"/>
                    <a:pt x="40" y="79"/>
                    <a:pt x="38" y="79"/>
                  </a:cubicBezTo>
                  <a:cubicBezTo>
                    <a:pt x="38" y="79"/>
                    <a:pt x="38" y="79"/>
                    <a:pt x="37" y="79"/>
                  </a:cubicBezTo>
                  <a:cubicBezTo>
                    <a:pt x="36" y="80"/>
                    <a:pt x="36" y="80"/>
                    <a:pt x="36" y="81"/>
                  </a:cubicBezTo>
                  <a:cubicBezTo>
                    <a:pt x="37" y="81"/>
                    <a:pt x="37" y="81"/>
                    <a:pt x="37" y="81"/>
                  </a:cubicBezTo>
                  <a:cubicBezTo>
                    <a:pt x="37" y="80"/>
                    <a:pt x="37" y="80"/>
                    <a:pt x="37" y="80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40" y="80"/>
                    <a:pt x="40" y="80"/>
                    <a:pt x="40" y="81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7" y="83"/>
                    <a:pt x="37" y="83"/>
                    <a:pt x="37" y="83"/>
                  </a:cubicBezTo>
                  <a:cubicBezTo>
                    <a:pt x="37" y="83"/>
                    <a:pt x="37" y="83"/>
                    <a:pt x="36" y="83"/>
                  </a:cubicBezTo>
                  <a:cubicBezTo>
                    <a:pt x="34" y="83"/>
                    <a:pt x="30" y="81"/>
                    <a:pt x="29" y="80"/>
                  </a:cubicBezTo>
                  <a:cubicBezTo>
                    <a:pt x="29" y="80"/>
                    <a:pt x="29" y="80"/>
                    <a:pt x="29" y="79"/>
                  </a:cubicBezTo>
                  <a:cubicBezTo>
                    <a:pt x="31" y="77"/>
                    <a:pt x="34" y="76"/>
                    <a:pt x="36" y="75"/>
                  </a:cubicBezTo>
                  <a:cubicBezTo>
                    <a:pt x="38" y="73"/>
                    <a:pt x="41" y="70"/>
                    <a:pt x="40" y="66"/>
                  </a:cubicBezTo>
                  <a:cubicBezTo>
                    <a:pt x="37" y="63"/>
                    <a:pt x="34" y="65"/>
                    <a:pt x="33" y="68"/>
                  </a:cubicBezTo>
                  <a:cubicBezTo>
                    <a:pt x="36" y="68"/>
                    <a:pt x="37" y="69"/>
                    <a:pt x="37" y="70"/>
                  </a:cubicBezTo>
                  <a:cubicBezTo>
                    <a:pt x="20" y="62"/>
                    <a:pt x="9" y="44"/>
                    <a:pt x="5" y="26"/>
                  </a:cubicBezTo>
                  <a:cubicBezTo>
                    <a:pt x="5" y="22"/>
                    <a:pt x="4" y="18"/>
                    <a:pt x="4" y="15"/>
                  </a:cubicBezTo>
                  <a:cubicBezTo>
                    <a:pt x="4" y="11"/>
                    <a:pt x="4" y="8"/>
                    <a:pt x="4" y="4"/>
                  </a:cubicBezTo>
                  <a:cubicBezTo>
                    <a:pt x="6" y="4"/>
                    <a:pt x="11" y="4"/>
                    <a:pt x="13" y="4"/>
                  </a:cubicBezTo>
                  <a:cubicBezTo>
                    <a:pt x="18" y="5"/>
                    <a:pt x="22" y="5"/>
                    <a:pt x="25" y="7"/>
                  </a:cubicBezTo>
                  <a:cubicBezTo>
                    <a:pt x="44" y="11"/>
                    <a:pt x="62" y="20"/>
                    <a:pt x="70" y="37"/>
                  </a:cubicBezTo>
                  <a:cubicBezTo>
                    <a:pt x="68" y="38"/>
                    <a:pt x="66" y="36"/>
                    <a:pt x="68" y="34"/>
                  </a:cubicBezTo>
                  <a:cubicBezTo>
                    <a:pt x="65" y="34"/>
                    <a:pt x="63" y="38"/>
                    <a:pt x="66" y="40"/>
                  </a:cubicBezTo>
                  <a:cubicBezTo>
                    <a:pt x="69" y="43"/>
                    <a:pt x="72" y="38"/>
                    <a:pt x="74" y="37"/>
                  </a:cubicBezTo>
                  <a:cubicBezTo>
                    <a:pt x="76" y="34"/>
                    <a:pt x="77" y="33"/>
                    <a:pt x="79" y="30"/>
                  </a:cubicBezTo>
                  <a:cubicBezTo>
                    <a:pt x="79" y="30"/>
                    <a:pt x="79" y="29"/>
                    <a:pt x="80" y="29"/>
                  </a:cubicBezTo>
                  <a:cubicBezTo>
                    <a:pt x="80" y="32"/>
                    <a:pt x="81" y="34"/>
                    <a:pt x="83" y="37"/>
                  </a:cubicBezTo>
                  <a:cubicBezTo>
                    <a:pt x="83" y="38"/>
                    <a:pt x="81" y="38"/>
                    <a:pt x="81" y="38"/>
                  </a:cubicBezTo>
                  <a:cubicBezTo>
                    <a:pt x="81" y="40"/>
                    <a:pt x="81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1" y="38"/>
                    <a:pt x="81" y="38"/>
                    <a:pt x="81" y="37"/>
                  </a:cubicBezTo>
                  <a:cubicBezTo>
                    <a:pt x="81" y="37"/>
                    <a:pt x="81" y="37"/>
                    <a:pt x="80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7" y="38"/>
                    <a:pt x="77" y="38"/>
                    <a:pt x="77" y="40"/>
                  </a:cubicBezTo>
                  <a:cubicBezTo>
                    <a:pt x="77" y="40"/>
                    <a:pt x="77" y="40"/>
                    <a:pt x="79" y="40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1" y="41"/>
                    <a:pt x="83" y="40"/>
                    <a:pt x="83" y="38"/>
                  </a:cubicBezTo>
                  <a:cubicBezTo>
                    <a:pt x="83" y="38"/>
                    <a:pt x="83" y="38"/>
                    <a:pt x="84" y="37"/>
                  </a:cubicBezTo>
                  <a:cubicBezTo>
                    <a:pt x="83" y="34"/>
                    <a:pt x="81" y="30"/>
                    <a:pt x="80" y="29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91" y="13"/>
                    <a:pt x="99" y="19"/>
                    <a:pt x="94" y="23"/>
                  </a:cubicBezTo>
                  <a:cubicBezTo>
                    <a:pt x="97" y="23"/>
                    <a:pt x="99" y="22"/>
                    <a:pt x="101" y="20"/>
                  </a:cubicBezTo>
                  <a:cubicBezTo>
                    <a:pt x="142" y="20"/>
                    <a:pt x="142" y="20"/>
                    <a:pt x="142" y="20"/>
                  </a:cubicBezTo>
                  <a:cubicBezTo>
                    <a:pt x="5124" y="20"/>
                    <a:pt x="5124" y="20"/>
                    <a:pt x="5124" y="20"/>
                  </a:cubicBezTo>
                  <a:cubicBezTo>
                    <a:pt x="5166" y="20"/>
                    <a:pt x="5166" y="20"/>
                    <a:pt x="5166" y="20"/>
                  </a:cubicBezTo>
                  <a:cubicBezTo>
                    <a:pt x="5167" y="22"/>
                    <a:pt x="5169" y="23"/>
                    <a:pt x="5173" y="23"/>
                  </a:cubicBezTo>
                  <a:cubicBezTo>
                    <a:pt x="5167" y="19"/>
                    <a:pt x="5176" y="13"/>
                    <a:pt x="5187" y="27"/>
                  </a:cubicBezTo>
                  <a:cubicBezTo>
                    <a:pt x="5185" y="29"/>
                    <a:pt x="5185" y="29"/>
                    <a:pt x="5185" y="29"/>
                  </a:cubicBezTo>
                  <a:cubicBezTo>
                    <a:pt x="5184" y="30"/>
                    <a:pt x="5183" y="34"/>
                    <a:pt x="5183" y="37"/>
                  </a:cubicBezTo>
                  <a:cubicBezTo>
                    <a:pt x="5183" y="38"/>
                    <a:pt x="5183" y="38"/>
                    <a:pt x="5183" y="38"/>
                  </a:cubicBezTo>
                  <a:cubicBezTo>
                    <a:pt x="5184" y="40"/>
                    <a:pt x="5185" y="41"/>
                    <a:pt x="5185" y="41"/>
                  </a:cubicBezTo>
                  <a:cubicBezTo>
                    <a:pt x="5187" y="41"/>
                    <a:pt x="5187" y="41"/>
                    <a:pt x="5188" y="41"/>
                  </a:cubicBezTo>
                  <a:cubicBezTo>
                    <a:pt x="5188" y="41"/>
                    <a:pt x="5188" y="41"/>
                    <a:pt x="5188" y="40"/>
                  </a:cubicBezTo>
                  <a:cubicBezTo>
                    <a:pt x="5188" y="40"/>
                    <a:pt x="5188" y="40"/>
                    <a:pt x="5190" y="40"/>
                  </a:cubicBezTo>
                  <a:cubicBezTo>
                    <a:pt x="5190" y="38"/>
                    <a:pt x="5188" y="38"/>
                    <a:pt x="5188" y="38"/>
                  </a:cubicBezTo>
                  <a:cubicBezTo>
                    <a:pt x="5188" y="37"/>
                    <a:pt x="5188" y="37"/>
                    <a:pt x="5188" y="37"/>
                  </a:cubicBezTo>
                  <a:cubicBezTo>
                    <a:pt x="5188" y="37"/>
                    <a:pt x="5187" y="37"/>
                    <a:pt x="5185" y="37"/>
                  </a:cubicBezTo>
                  <a:cubicBezTo>
                    <a:pt x="5185" y="38"/>
                    <a:pt x="5185" y="38"/>
                    <a:pt x="5185" y="38"/>
                  </a:cubicBezTo>
                  <a:cubicBezTo>
                    <a:pt x="5187" y="38"/>
                    <a:pt x="5187" y="38"/>
                    <a:pt x="5187" y="38"/>
                  </a:cubicBezTo>
                  <a:cubicBezTo>
                    <a:pt x="5188" y="38"/>
                    <a:pt x="5188" y="38"/>
                    <a:pt x="5188" y="40"/>
                  </a:cubicBezTo>
                  <a:cubicBezTo>
                    <a:pt x="5187" y="40"/>
                    <a:pt x="5187" y="40"/>
                    <a:pt x="5187" y="40"/>
                  </a:cubicBezTo>
                  <a:cubicBezTo>
                    <a:pt x="5185" y="40"/>
                    <a:pt x="5185" y="40"/>
                    <a:pt x="5184" y="38"/>
                  </a:cubicBezTo>
                  <a:cubicBezTo>
                    <a:pt x="5184" y="38"/>
                    <a:pt x="5184" y="38"/>
                    <a:pt x="5184" y="37"/>
                  </a:cubicBezTo>
                  <a:cubicBezTo>
                    <a:pt x="5184" y="34"/>
                    <a:pt x="5185" y="32"/>
                    <a:pt x="5187" y="29"/>
                  </a:cubicBezTo>
                  <a:cubicBezTo>
                    <a:pt x="5188" y="30"/>
                    <a:pt x="5188" y="30"/>
                    <a:pt x="5188" y="30"/>
                  </a:cubicBezTo>
                  <a:cubicBezTo>
                    <a:pt x="5190" y="33"/>
                    <a:pt x="5191" y="34"/>
                    <a:pt x="5192" y="37"/>
                  </a:cubicBezTo>
                  <a:cubicBezTo>
                    <a:pt x="5195" y="38"/>
                    <a:pt x="5198" y="43"/>
                    <a:pt x="5201" y="40"/>
                  </a:cubicBezTo>
                  <a:cubicBezTo>
                    <a:pt x="5203" y="38"/>
                    <a:pt x="5202" y="34"/>
                    <a:pt x="5199" y="34"/>
                  </a:cubicBezTo>
                  <a:cubicBezTo>
                    <a:pt x="5201" y="36"/>
                    <a:pt x="5198" y="38"/>
                    <a:pt x="5197" y="37"/>
                  </a:cubicBezTo>
                  <a:cubicBezTo>
                    <a:pt x="5205" y="20"/>
                    <a:pt x="5223" y="11"/>
                    <a:pt x="5242" y="7"/>
                  </a:cubicBezTo>
                  <a:cubicBezTo>
                    <a:pt x="5245" y="5"/>
                    <a:pt x="5249" y="5"/>
                    <a:pt x="5253" y="4"/>
                  </a:cubicBezTo>
                  <a:cubicBezTo>
                    <a:pt x="5256" y="4"/>
                    <a:pt x="5259" y="4"/>
                    <a:pt x="5263" y="4"/>
                  </a:cubicBezTo>
                  <a:cubicBezTo>
                    <a:pt x="5263" y="8"/>
                    <a:pt x="5263" y="11"/>
                    <a:pt x="5263" y="15"/>
                  </a:cubicBezTo>
                  <a:cubicBezTo>
                    <a:pt x="5263" y="18"/>
                    <a:pt x="5262" y="22"/>
                    <a:pt x="5262" y="26"/>
                  </a:cubicBezTo>
                  <a:cubicBezTo>
                    <a:pt x="5258" y="44"/>
                    <a:pt x="5246" y="62"/>
                    <a:pt x="5230" y="70"/>
                  </a:cubicBezTo>
                  <a:cubicBezTo>
                    <a:pt x="5230" y="69"/>
                    <a:pt x="5231" y="68"/>
                    <a:pt x="5234" y="68"/>
                  </a:cubicBezTo>
                  <a:cubicBezTo>
                    <a:pt x="5233" y="65"/>
                    <a:pt x="5230" y="63"/>
                    <a:pt x="5227" y="66"/>
                  </a:cubicBezTo>
                  <a:cubicBezTo>
                    <a:pt x="5226" y="70"/>
                    <a:pt x="5228" y="73"/>
                    <a:pt x="5231" y="75"/>
                  </a:cubicBezTo>
                  <a:cubicBezTo>
                    <a:pt x="5233" y="76"/>
                    <a:pt x="5235" y="77"/>
                    <a:pt x="5237" y="79"/>
                  </a:cubicBezTo>
                  <a:cubicBezTo>
                    <a:pt x="5238" y="80"/>
                    <a:pt x="5238" y="80"/>
                    <a:pt x="5238" y="80"/>
                  </a:cubicBezTo>
                  <a:cubicBezTo>
                    <a:pt x="5235" y="81"/>
                    <a:pt x="5233" y="83"/>
                    <a:pt x="5230" y="83"/>
                  </a:cubicBezTo>
                  <a:cubicBezTo>
                    <a:pt x="5228" y="83"/>
                    <a:pt x="5228" y="83"/>
                    <a:pt x="5228" y="83"/>
                  </a:cubicBezTo>
                  <a:cubicBezTo>
                    <a:pt x="5227" y="83"/>
                    <a:pt x="5227" y="81"/>
                    <a:pt x="5227" y="81"/>
                  </a:cubicBezTo>
                  <a:cubicBezTo>
                    <a:pt x="5227" y="80"/>
                    <a:pt x="5227" y="80"/>
                    <a:pt x="5227" y="80"/>
                  </a:cubicBezTo>
                  <a:cubicBezTo>
                    <a:pt x="5228" y="80"/>
                    <a:pt x="5228" y="80"/>
                    <a:pt x="5228" y="80"/>
                  </a:cubicBezTo>
                  <a:cubicBezTo>
                    <a:pt x="5228" y="80"/>
                    <a:pt x="5230" y="80"/>
                    <a:pt x="5228" y="81"/>
                  </a:cubicBezTo>
                  <a:cubicBezTo>
                    <a:pt x="5230" y="81"/>
                    <a:pt x="5230" y="81"/>
                    <a:pt x="5230" y="81"/>
                  </a:cubicBezTo>
                  <a:cubicBezTo>
                    <a:pt x="5231" y="80"/>
                    <a:pt x="5230" y="80"/>
                    <a:pt x="5230" y="79"/>
                  </a:cubicBezTo>
                  <a:cubicBezTo>
                    <a:pt x="5228" y="79"/>
                    <a:pt x="5228" y="79"/>
                    <a:pt x="5228" y="79"/>
                  </a:cubicBezTo>
                  <a:cubicBezTo>
                    <a:pt x="5227" y="79"/>
                    <a:pt x="5227" y="79"/>
                    <a:pt x="5227" y="79"/>
                  </a:cubicBezTo>
                  <a:cubicBezTo>
                    <a:pt x="5226" y="79"/>
                    <a:pt x="5226" y="79"/>
                    <a:pt x="5226" y="79"/>
                  </a:cubicBezTo>
                  <a:cubicBezTo>
                    <a:pt x="5226" y="80"/>
                    <a:pt x="5226" y="80"/>
                    <a:pt x="5226" y="81"/>
                  </a:cubicBezTo>
                  <a:cubicBezTo>
                    <a:pt x="5226" y="83"/>
                    <a:pt x="5227" y="83"/>
                    <a:pt x="5228" y="84"/>
                  </a:cubicBezTo>
                  <a:cubicBezTo>
                    <a:pt x="5228" y="84"/>
                    <a:pt x="5228" y="84"/>
                    <a:pt x="5230" y="84"/>
                  </a:cubicBezTo>
                  <a:cubicBezTo>
                    <a:pt x="5230" y="84"/>
                    <a:pt x="5230" y="84"/>
                    <a:pt x="5231" y="84"/>
                  </a:cubicBezTo>
                  <a:cubicBezTo>
                    <a:pt x="5233" y="84"/>
                    <a:pt x="5237" y="83"/>
                    <a:pt x="5240" y="81"/>
                  </a:cubicBezTo>
                  <a:cubicBezTo>
                    <a:pt x="5253" y="91"/>
                    <a:pt x="5248" y="99"/>
                    <a:pt x="5245" y="94"/>
                  </a:cubicBezTo>
                  <a:cubicBezTo>
                    <a:pt x="5244" y="97"/>
                    <a:pt x="5245" y="99"/>
                    <a:pt x="5246" y="101"/>
                  </a:cubicBezTo>
                  <a:cubicBezTo>
                    <a:pt x="5246" y="220"/>
                    <a:pt x="5246" y="220"/>
                    <a:pt x="5246" y="220"/>
                  </a:cubicBezTo>
                  <a:cubicBezTo>
                    <a:pt x="5245" y="222"/>
                    <a:pt x="5244" y="223"/>
                    <a:pt x="5245" y="227"/>
                  </a:cubicBezTo>
                  <a:cubicBezTo>
                    <a:pt x="5248" y="222"/>
                    <a:pt x="5253" y="230"/>
                    <a:pt x="5240" y="240"/>
                  </a:cubicBezTo>
                  <a:cubicBezTo>
                    <a:pt x="5237" y="238"/>
                    <a:pt x="5233" y="237"/>
                    <a:pt x="5231" y="237"/>
                  </a:cubicBezTo>
                  <a:cubicBezTo>
                    <a:pt x="5230" y="237"/>
                    <a:pt x="5230" y="237"/>
                    <a:pt x="5230" y="237"/>
                  </a:cubicBezTo>
                  <a:cubicBezTo>
                    <a:pt x="5228" y="237"/>
                    <a:pt x="5228" y="237"/>
                    <a:pt x="5228" y="237"/>
                  </a:cubicBezTo>
                  <a:cubicBezTo>
                    <a:pt x="5227" y="237"/>
                    <a:pt x="5226" y="238"/>
                    <a:pt x="5226" y="240"/>
                  </a:cubicBezTo>
                  <a:cubicBezTo>
                    <a:pt x="5226" y="241"/>
                    <a:pt x="5226" y="241"/>
                    <a:pt x="5226" y="241"/>
                  </a:cubicBezTo>
                  <a:cubicBezTo>
                    <a:pt x="5227" y="242"/>
                    <a:pt x="5227" y="242"/>
                    <a:pt x="5227" y="242"/>
                  </a:cubicBezTo>
                  <a:cubicBezTo>
                    <a:pt x="5227" y="242"/>
                    <a:pt x="5227" y="242"/>
                    <a:pt x="5228" y="242"/>
                  </a:cubicBezTo>
                  <a:cubicBezTo>
                    <a:pt x="5228" y="242"/>
                    <a:pt x="5228" y="242"/>
                    <a:pt x="5230" y="242"/>
                  </a:cubicBezTo>
                  <a:cubicBezTo>
                    <a:pt x="5230" y="242"/>
                    <a:pt x="5230" y="242"/>
                    <a:pt x="5230" y="241"/>
                  </a:cubicBezTo>
                  <a:cubicBezTo>
                    <a:pt x="5230" y="241"/>
                    <a:pt x="5231" y="241"/>
                    <a:pt x="5230" y="240"/>
                  </a:cubicBezTo>
                  <a:cubicBezTo>
                    <a:pt x="5230" y="238"/>
                    <a:pt x="5230" y="238"/>
                    <a:pt x="5230" y="238"/>
                  </a:cubicBezTo>
                  <a:cubicBezTo>
                    <a:pt x="5228" y="240"/>
                    <a:pt x="5228" y="240"/>
                    <a:pt x="5228" y="240"/>
                  </a:cubicBezTo>
                  <a:cubicBezTo>
                    <a:pt x="5230" y="240"/>
                    <a:pt x="5228" y="241"/>
                    <a:pt x="5228" y="241"/>
                  </a:cubicBezTo>
                  <a:cubicBezTo>
                    <a:pt x="5227" y="241"/>
                    <a:pt x="5227" y="241"/>
                    <a:pt x="5227" y="241"/>
                  </a:cubicBezTo>
                  <a:cubicBezTo>
                    <a:pt x="5227" y="240"/>
                    <a:pt x="5227" y="240"/>
                    <a:pt x="5227" y="240"/>
                  </a:cubicBezTo>
                  <a:cubicBezTo>
                    <a:pt x="5227" y="240"/>
                    <a:pt x="5227" y="238"/>
                    <a:pt x="5228" y="238"/>
                  </a:cubicBezTo>
                  <a:cubicBezTo>
                    <a:pt x="5230" y="238"/>
                    <a:pt x="5230" y="238"/>
                    <a:pt x="5230" y="238"/>
                  </a:cubicBezTo>
                  <a:cubicBezTo>
                    <a:pt x="5233" y="238"/>
                    <a:pt x="5235" y="240"/>
                    <a:pt x="5238" y="241"/>
                  </a:cubicBezTo>
                  <a:cubicBezTo>
                    <a:pt x="5238" y="241"/>
                    <a:pt x="5238" y="241"/>
                    <a:pt x="5237" y="241"/>
                  </a:cubicBezTo>
                  <a:cubicBezTo>
                    <a:pt x="5235" y="242"/>
                    <a:pt x="5233" y="245"/>
                    <a:pt x="5231" y="247"/>
                  </a:cubicBezTo>
                  <a:cubicBezTo>
                    <a:pt x="5228" y="248"/>
                    <a:pt x="5226" y="251"/>
                    <a:pt x="5227" y="255"/>
                  </a:cubicBezTo>
                  <a:cubicBezTo>
                    <a:pt x="5230" y="258"/>
                    <a:pt x="5233" y="256"/>
                    <a:pt x="5234" y="253"/>
                  </a:cubicBezTo>
                  <a:cubicBezTo>
                    <a:pt x="5231" y="253"/>
                    <a:pt x="5230" y="252"/>
                    <a:pt x="5230" y="249"/>
                  </a:cubicBezTo>
                  <a:cubicBezTo>
                    <a:pt x="5246" y="258"/>
                    <a:pt x="5258" y="277"/>
                    <a:pt x="5262" y="295"/>
                  </a:cubicBezTo>
                  <a:cubicBezTo>
                    <a:pt x="5262" y="299"/>
                    <a:pt x="5263" y="303"/>
                    <a:pt x="5263" y="306"/>
                  </a:cubicBezTo>
                  <a:cubicBezTo>
                    <a:pt x="5263" y="309"/>
                    <a:pt x="5263" y="313"/>
                    <a:pt x="5263" y="316"/>
                  </a:cubicBezTo>
                  <a:cubicBezTo>
                    <a:pt x="5259" y="317"/>
                    <a:pt x="5256" y="317"/>
                    <a:pt x="5253" y="316"/>
                  </a:cubicBezTo>
                  <a:cubicBezTo>
                    <a:pt x="5249" y="316"/>
                    <a:pt x="5245" y="316"/>
                    <a:pt x="5242" y="315"/>
                  </a:cubicBezTo>
                  <a:cubicBezTo>
                    <a:pt x="5223" y="310"/>
                    <a:pt x="5205" y="299"/>
                    <a:pt x="5197" y="284"/>
                  </a:cubicBezTo>
                  <a:cubicBezTo>
                    <a:pt x="5198" y="283"/>
                    <a:pt x="5201" y="284"/>
                    <a:pt x="5199" y="287"/>
                  </a:cubicBezTo>
                  <a:cubicBezTo>
                    <a:pt x="5202" y="287"/>
                    <a:pt x="5203" y="283"/>
                    <a:pt x="5201" y="281"/>
                  </a:cubicBezTo>
                  <a:cubicBezTo>
                    <a:pt x="5198" y="278"/>
                    <a:pt x="5195" y="281"/>
                    <a:pt x="5192" y="284"/>
                  </a:cubicBezTo>
                  <a:cubicBezTo>
                    <a:pt x="5191" y="287"/>
                    <a:pt x="5190" y="288"/>
                    <a:pt x="5188" y="291"/>
                  </a:cubicBezTo>
                  <a:cubicBezTo>
                    <a:pt x="5188" y="291"/>
                    <a:pt x="5187" y="291"/>
                    <a:pt x="5187" y="292"/>
                  </a:cubicBezTo>
                  <a:cubicBezTo>
                    <a:pt x="5185" y="290"/>
                    <a:pt x="5184" y="287"/>
                    <a:pt x="5184" y="284"/>
                  </a:cubicBezTo>
                  <a:cubicBezTo>
                    <a:pt x="5184" y="284"/>
                    <a:pt x="5184" y="284"/>
                    <a:pt x="5184" y="283"/>
                  </a:cubicBezTo>
                  <a:cubicBezTo>
                    <a:pt x="5185" y="281"/>
                    <a:pt x="5185" y="281"/>
                    <a:pt x="5187" y="281"/>
                  </a:cubicBezTo>
                  <a:cubicBezTo>
                    <a:pt x="5188" y="281"/>
                    <a:pt x="5188" y="281"/>
                    <a:pt x="5188" y="281"/>
                  </a:cubicBezTo>
                  <a:cubicBezTo>
                    <a:pt x="5188" y="281"/>
                    <a:pt x="5188" y="283"/>
                    <a:pt x="5187" y="283"/>
                  </a:cubicBezTo>
                  <a:cubicBezTo>
                    <a:pt x="5187" y="283"/>
                    <a:pt x="5187" y="283"/>
                    <a:pt x="5185" y="283"/>
                  </a:cubicBezTo>
                  <a:cubicBezTo>
                    <a:pt x="5185" y="283"/>
                    <a:pt x="5185" y="283"/>
                    <a:pt x="5185" y="284"/>
                  </a:cubicBezTo>
                  <a:cubicBezTo>
                    <a:pt x="5187" y="284"/>
                    <a:pt x="5188" y="284"/>
                    <a:pt x="5188" y="284"/>
                  </a:cubicBezTo>
                  <a:cubicBezTo>
                    <a:pt x="5188" y="283"/>
                    <a:pt x="5188" y="283"/>
                    <a:pt x="5188" y="283"/>
                  </a:cubicBezTo>
                  <a:cubicBezTo>
                    <a:pt x="5190" y="281"/>
                    <a:pt x="5190" y="281"/>
                    <a:pt x="5190" y="281"/>
                  </a:cubicBezTo>
                  <a:cubicBezTo>
                    <a:pt x="5188" y="281"/>
                    <a:pt x="5188" y="281"/>
                    <a:pt x="5188" y="280"/>
                  </a:cubicBezTo>
                  <a:cubicBezTo>
                    <a:pt x="5187" y="280"/>
                    <a:pt x="5187" y="280"/>
                    <a:pt x="5185" y="280"/>
                  </a:cubicBezTo>
                  <a:cubicBezTo>
                    <a:pt x="5185" y="280"/>
                    <a:pt x="5184" y="280"/>
                    <a:pt x="5183" y="283"/>
                  </a:cubicBezTo>
                  <a:cubicBezTo>
                    <a:pt x="5183" y="284"/>
                    <a:pt x="5183" y="284"/>
                    <a:pt x="5183" y="284"/>
                  </a:cubicBezTo>
                  <a:cubicBezTo>
                    <a:pt x="5183" y="287"/>
                    <a:pt x="5184" y="290"/>
                    <a:pt x="5185" y="292"/>
                  </a:cubicBezTo>
                  <a:cubicBezTo>
                    <a:pt x="5187" y="292"/>
                    <a:pt x="5187" y="292"/>
                    <a:pt x="5187" y="292"/>
                  </a:cubicBezTo>
                  <a:cubicBezTo>
                    <a:pt x="5176" y="308"/>
                    <a:pt x="5167" y="302"/>
                    <a:pt x="5173" y="298"/>
                  </a:cubicBezTo>
                  <a:cubicBezTo>
                    <a:pt x="5170" y="298"/>
                    <a:pt x="5167" y="298"/>
                    <a:pt x="5166" y="299"/>
                  </a:cubicBezTo>
                  <a:cubicBezTo>
                    <a:pt x="5124" y="299"/>
                    <a:pt x="5124" y="299"/>
                    <a:pt x="5124" y="299"/>
                  </a:cubicBezTo>
                  <a:lnTo>
                    <a:pt x="142" y="299"/>
                  </a:lnTo>
                  <a:close/>
                  <a:moveTo>
                    <a:pt x="48" y="50"/>
                  </a:moveTo>
                  <a:cubicBezTo>
                    <a:pt x="47" y="51"/>
                    <a:pt x="45" y="51"/>
                    <a:pt x="44" y="50"/>
                  </a:cubicBezTo>
                  <a:cubicBezTo>
                    <a:pt x="43" y="48"/>
                    <a:pt x="43" y="45"/>
                    <a:pt x="44" y="45"/>
                  </a:cubicBezTo>
                  <a:cubicBezTo>
                    <a:pt x="45" y="44"/>
                    <a:pt x="47" y="44"/>
                    <a:pt x="48" y="45"/>
                  </a:cubicBezTo>
                  <a:cubicBezTo>
                    <a:pt x="49" y="45"/>
                    <a:pt x="49" y="48"/>
                    <a:pt x="48" y="50"/>
                  </a:cubicBezTo>
                  <a:close/>
                  <a:moveTo>
                    <a:pt x="29" y="29"/>
                  </a:moveTo>
                  <a:cubicBezTo>
                    <a:pt x="27" y="30"/>
                    <a:pt x="26" y="30"/>
                    <a:pt x="25" y="29"/>
                  </a:cubicBezTo>
                  <a:cubicBezTo>
                    <a:pt x="23" y="27"/>
                    <a:pt x="23" y="26"/>
                    <a:pt x="25" y="25"/>
                  </a:cubicBezTo>
                  <a:cubicBezTo>
                    <a:pt x="26" y="23"/>
                    <a:pt x="27" y="23"/>
                    <a:pt x="29" y="25"/>
                  </a:cubicBezTo>
                  <a:cubicBezTo>
                    <a:pt x="30" y="26"/>
                    <a:pt x="30" y="27"/>
                    <a:pt x="29" y="29"/>
                  </a:cubicBezTo>
                  <a:close/>
                  <a:moveTo>
                    <a:pt x="73" y="0"/>
                  </a:moveTo>
                  <a:cubicBezTo>
                    <a:pt x="74" y="4"/>
                    <a:pt x="76" y="5"/>
                    <a:pt x="79" y="7"/>
                  </a:cubicBezTo>
                  <a:cubicBezTo>
                    <a:pt x="76" y="8"/>
                    <a:pt x="74" y="9"/>
                    <a:pt x="72" y="13"/>
                  </a:cubicBezTo>
                  <a:cubicBezTo>
                    <a:pt x="69" y="5"/>
                    <a:pt x="56" y="7"/>
                    <a:pt x="49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62" y="4"/>
                    <a:pt x="69" y="7"/>
                    <a:pt x="73" y="0"/>
                  </a:cubicBezTo>
                  <a:close/>
                  <a:moveTo>
                    <a:pt x="25" y="19"/>
                  </a:moveTo>
                  <a:cubicBezTo>
                    <a:pt x="37" y="15"/>
                    <a:pt x="55" y="19"/>
                    <a:pt x="59" y="33"/>
                  </a:cubicBezTo>
                  <a:cubicBezTo>
                    <a:pt x="58" y="32"/>
                    <a:pt x="56" y="32"/>
                    <a:pt x="55" y="32"/>
                  </a:cubicBezTo>
                  <a:cubicBezTo>
                    <a:pt x="61" y="37"/>
                    <a:pt x="58" y="43"/>
                    <a:pt x="51" y="43"/>
                  </a:cubicBezTo>
                  <a:cubicBezTo>
                    <a:pt x="54" y="40"/>
                    <a:pt x="54" y="36"/>
                    <a:pt x="52" y="33"/>
                  </a:cubicBezTo>
                  <a:cubicBezTo>
                    <a:pt x="48" y="23"/>
                    <a:pt x="33" y="19"/>
                    <a:pt x="25" y="19"/>
                  </a:cubicBezTo>
                  <a:close/>
                  <a:moveTo>
                    <a:pt x="12" y="18"/>
                  </a:moveTo>
                  <a:cubicBezTo>
                    <a:pt x="11" y="16"/>
                    <a:pt x="9" y="13"/>
                    <a:pt x="8" y="8"/>
                  </a:cubicBezTo>
                  <a:cubicBezTo>
                    <a:pt x="12" y="9"/>
                    <a:pt x="15" y="11"/>
                    <a:pt x="16" y="12"/>
                  </a:cubicBezTo>
                  <a:cubicBezTo>
                    <a:pt x="18" y="9"/>
                    <a:pt x="20" y="8"/>
                    <a:pt x="23" y="8"/>
                  </a:cubicBezTo>
                  <a:cubicBezTo>
                    <a:pt x="20" y="13"/>
                    <a:pt x="22" y="19"/>
                    <a:pt x="25" y="25"/>
                  </a:cubicBezTo>
                  <a:cubicBezTo>
                    <a:pt x="23" y="25"/>
                    <a:pt x="25" y="25"/>
                    <a:pt x="23" y="25"/>
                  </a:cubicBezTo>
                  <a:cubicBezTo>
                    <a:pt x="18" y="22"/>
                    <a:pt x="13" y="20"/>
                    <a:pt x="8" y="23"/>
                  </a:cubicBezTo>
                  <a:cubicBezTo>
                    <a:pt x="8" y="20"/>
                    <a:pt x="9" y="19"/>
                    <a:pt x="12" y="18"/>
                  </a:cubicBezTo>
                  <a:close/>
                  <a:moveTo>
                    <a:pt x="31" y="43"/>
                  </a:moveTo>
                  <a:cubicBezTo>
                    <a:pt x="31" y="37"/>
                    <a:pt x="31" y="34"/>
                    <a:pt x="29" y="30"/>
                  </a:cubicBezTo>
                  <a:cubicBezTo>
                    <a:pt x="29" y="30"/>
                    <a:pt x="29" y="30"/>
                    <a:pt x="29" y="29"/>
                  </a:cubicBezTo>
                  <a:cubicBezTo>
                    <a:pt x="34" y="32"/>
                    <a:pt x="37" y="32"/>
                    <a:pt x="41" y="32"/>
                  </a:cubicBezTo>
                  <a:cubicBezTo>
                    <a:pt x="41" y="37"/>
                    <a:pt x="41" y="40"/>
                    <a:pt x="44" y="44"/>
                  </a:cubicBezTo>
                  <a:cubicBezTo>
                    <a:pt x="44" y="44"/>
                    <a:pt x="44" y="44"/>
                    <a:pt x="44" y="45"/>
                  </a:cubicBezTo>
                  <a:cubicBezTo>
                    <a:pt x="38" y="41"/>
                    <a:pt x="36" y="43"/>
                    <a:pt x="31" y="43"/>
                  </a:cubicBezTo>
                  <a:close/>
                  <a:moveTo>
                    <a:pt x="48" y="50"/>
                  </a:moveTo>
                  <a:cubicBezTo>
                    <a:pt x="49" y="50"/>
                    <a:pt x="49" y="50"/>
                    <a:pt x="49" y="50"/>
                  </a:cubicBezTo>
                  <a:cubicBezTo>
                    <a:pt x="56" y="52"/>
                    <a:pt x="63" y="52"/>
                    <a:pt x="62" y="45"/>
                  </a:cubicBezTo>
                  <a:cubicBezTo>
                    <a:pt x="69" y="51"/>
                    <a:pt x="66" y="56"/>
                    <a:pt x="63" y="58"/>
                  </a:cubicBezTo>
                  <a:cubicBezTo>
                    <a:pt x="66" y="59"/>
                    <a:pt x="68" y="62"/>
                    <a:pt x="69" y="69"/>
                  </a:cubicBezTo>
                  <a:cubicBezTo>
                    <a:pt x="62" y="68"/>
                    <a:pt x="59" y="66"/>
                    <a:pt x="58" y="63"/>
                  </a:cubicBezTo>
                  <a:cubicBezTo>
                    <a:pt x="55" y="68"/>
                    <a:pt x="51" y="69"/>
                    <a:pt x="44" y="63"/>
                  </a:cubicBezTo>
                  <a:cubicBezTo>
                    <a:pt x="52" y="63"/>
                    <a:pt x="52" y="56"/>
                    <a:pt x="48" y="50"/>
                  </a:cubicBezTo>
                  <a:close/>
                  <a:moveTo>
                    <a:pt x="0" y="73"/>
                  </a:moveTo>
                  <a:cubicBezTo>
                    <a:pt x="5" y="70"/>
                    <a:pt x="4" y="62"/>
                    <a:pt x="4" y="56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5" y="56"/>
                    <a:pt x="5" y="70"/>
                    <a:pt x="12" y="73"/>
                  </a:cubicBezTo>
                  <a:cubicBezTo>
                    <a:pt x="8" y="76"/>
                    <a:pt x="8" y="76"/>
                    <a:pt x="6" y="80"/>
                  </a:cubicBezTo>
                  <a:cubicBezTo>
                    <a:pt x="4" y="76"/>
                    <a:pt x="4" y="76"/>
                    <a:pt x="0" y="73"/>
                  </a:cubicBezTo>
                  <a:close/>
                  <a:moveTo>
                    <a:pt x="1" y="106"/>
                  </a:moveTo>
                  <a:cubicBezTo>
                    <a:pt x="6" y="105"/>
                    <a:pt x="6" y="95"/>
                    <a:pt x="6" y="94"/>
                  </a:cubicBezTo>
                  <a:cubicBezTo>
                    <a:pt x="8" y="99"/>
                    <a:pt x="9" y="105"/>
                    <a:pt x="12" y="106"/>
                  </a:cubicBezTo>
                  <a:cubicBezTo>
                    <a:pt x="9" y="109"/>
                    <a:pt x="8" y="109"/>
                    <a:pt x="6" y="113"/>
                  </a:cubicBezTo>
                  <a:cubicBezTo>
                    <a:pt x="5" y="109"/>
                    <a:pt x="4" y="109"/>
                    <a:pt x="1" y="106"/>
                  </a:cubicBezTo>
                  <a:close/>
                  <a:moveTo>
                    <a:pt x="19" y="25"/>
                  </a:moveTo>
                  <a:cubicBezTo>
                    <a:pt x="19" y="34"/>
                    <a:pt x="23" y="48"/>
                    <a:pt x="31" y="52"/>
                  </a:cubicBezTo>
                  <a:cubicBezTo>
                    <a:pt x="36" y="54"/>
                    <a:pt x="38" y="54"/>
                    <a:pt x="43" y="51"/>
                  </a:cubicBezTo>
                  <a:cubicBezTo>
                    <a:pt x="43" y="58"/>
                    <a:pt x="36" y="61"/>
                    <a:pt x="31" y="55"/>
                  </a:cubicBezTo>
                  <a:cubicBezTo>
                    <a:pt x="30" y="56"/>
                    <a:pt x="31" y="59"/>
                    <a:pt x="31" y="61"/>
                  </a:cubicBezTo>
                  <a:cubicBezTo>
                    <a:pt x="19" y="56"/>
                    <a:pt x="13" y="37"/>
                    <a:pt x="18" y="25"/>
                  </a:cubicBezTo>
                  <a:lnTo>
                    <a:pt x="19" y="25"/>
                  </a:lnTo>
                  <a:close/>
                  <a:moveTo>
                    <a:pt x="19" y="297"/>
                  </a:moveTo>
                  <a:cubicBezTo>
                    <a:pt x="18" y="297"/>
                    <a:pt x="18" y="297"/>
                    <a:pt x="18" y="297"/>
                  </a:cubicBezTo>
                  <a:cubicBezTo>
                    <a:pt x="13" y="283"/>
                    <a:pt x="19" y="265"/>
                    <a:pt x="31" y="260"/>
                  </a:cubicBezTo>
                  <a:cubicBezTo>
                    <a:pt x="31" y="262"/>
                    <a:pt x="30" y="263"/>
                    <a:pt x="31" y="265"/>
                  </a:cubicBezTo>
                  <a:cubicBezTo>
                    <a:pt x="36" y="260"/>
                    <a:pt x="43" y="263"/>
                    <a:pt x="43" y="270"/>
                  </a:cubicBezTo>
                  <a:cubicBezTo>
                    <a:pt x="38" y="267"/>
                    <a:pt x="36" y="267"/>
                    <a:pt x="31" y="269"/>
                  </a:cubicBezTo>
                  <a:cubicBezTo>
                    <a:pt x="23" y="273"/>
                    <a:pt x="19" y="287"/>
                    <a:pt x="19" y="297"/>
                  </a:cubicBezTo>
                  <a:close/>
                  <a:moveTo>
                    <a:pt x="1" y="213"/>
                  </a:moveTo>
                  <a:cubicBezTo>
                    <a:pt x="4" y="212"/>
                    <a:pt x="5" y="210"/>
                    <a:pt x="6" y="208"/>
                  </a:cubicBezTo>
                  <a:cubicBezTo>
                    <a:pt x="8" y="210"/>
                    <a:pt x="9" y="212"/>
                    <a:pt x="12" y="213"/>
                  </a:cubicBezTo>
                  <a:cubicBezTo>
                    <a:pt x="9" y="215"/>
                    <a:pt x="8" y="220"/>
                    <a:pt x="6" y="227"/>
                  </a:cubicBezTo>
                  <a:cubicBezTo>
                    <a:pt x="6" y="224"/>
                    <a:pt x="6" y="216"/>
                    <a:pt x="1" y="213"/>
                  </a:cubicBezTo>
                  <a:close/>
                  <a:moveTo>
                    <a:pt x="0" y="248"/>
                  </a:moveTo>
                  <a:cubicBezTo>
                    <a:pt x="4" y="245"/>
                    <a:pt x="4" y="245"/>
                    <a:pt x="6" y="241"/>
                  </a:cubicBezTo>
                  <a:cubicBezTo>
                    <a:pt x="8" y="245"/>
                    <a:pt x="8" y="245"/>
                    <a:pt x="12" y="248"/>
                  </a:cubicBezTo>
                  <a:cubicBezTo>
                    <a:pt x="5" y="251"/>
                    <a:pt x="5" y="263"/>
                    <a:pt x="4" y="270"/>
                  </a:cubicBezTo>
                  <a:cubicBezTo>
                    <a:pt x="4" y="265"/>
                    <a:pt x="4" y="265"/>
                    <a:pt x="4" y="265"/>
                  </a:cubicBezTo>
                  <a:cubicBezTo>
                    <a:pt x="4" y="258"/>
                    <a:pt x="5" y="251"/>
                    <a:pt x="0" y="248"/>
                  </a:cubicBezTo>
                  <a:close/>
                  <a:moveTo>
                    <a:pt x="48" y="270"/>
                  </a:moveTo>
                  <a:cubicBezTo>
                    <a:pt x="52" y="265"/>
                    <a:pt x="52" y="256"/>
                    <a:pt x="44" y="258"/>
                  </a:cubicBezTo>
                  <a:cubicBezTo>
                    <a:pt x="51" y="252"/>
                    <a:pt x="55" y="253"/>
                    <a:pt x="58" y="256"/>
                  </a:cubicBezTo>
                  <a:cubicBezTo>
                    <a:pt x="59" y="253"/>
                    <a:pt x="62" y="253"/>
                    <a:pt x="69" y="251"/>
                  </a:cubicBezTo>
                  <a:cubicBezTo>
                    <a:pt x="68" y="258"/>
                    <a:pt x="66" y="260"/>
                    <a:pt x="63" y="263"/>
                  </a:cubicBezTo>
                  <a:cubicBezTo>
                    <a:pt x="66" y="265"/>
                    <a:pt x="69" y="270"/>
                    <a:pt x="62" y="276"/>
                  </a:cubicBezTo>
                  <a:cubicBezTo>
                    <a:pt x="63" y="267"/>
                    <a:pt x="56" y="267"/>
                    <a:pt x="49" y="272"/>
                  </a:cubicBezTo>
                  <a:lnTo>
                    <a:pt x="48" y="270"/>
                  </a:lnTo>
                  <a:close/>
                  <a:moveTo>
                    <a:pt x="31" y="278"/>
                  </a:moveTo>
                  <a:cubicBezTo>
                    <a:pt x="36" y="278"/>
                    <a:pt x="38" y="278"/>
                    <a:pt x="44" y="276"/>
                  </a:cubicBezTo>
                  <a:cubicBezTo>
                    <a:pt x="44" y="277"/>
                    <a:pt x="44" y="277"/>
                    <a:pt x="44" y="277"/>
                  </a:cubicBezTo>
                  <a:cubicBezTo>
                    <a:pt x="41" y="281"/>
                    <a:pt x="41" y="284"/>
                    <a:pt x="41" y="290"/>
                  </a:cubicBezTo>
                  <a:cubicBezTo>
                    <a:pt x="37" y="290"/>
                    <a:pt x="34" y="288"/>
                    <a:pt x="29" y="291"/>
                  </a:cubicBezTo>
                  <a:cubicBezTo>
                    <a:pt x="31" y="287"/>
                    <a:pt x="31" y="284"/>
                    <a:pt x="31" y="278"/>
                  </a:cubicBezTo>
                  <a:close/>
                  <a:moveTo>
                    <a:pt x="12" y="303"/>
                  </a:moveTo>
                  <a:cubicBezTo>
                    <a:pt x="9" y="302"/>
                    <a:pt x="8" y="301"/>
                    <a:pt x="8" y="298"/>
                  </a:cubicBezTo>
                  <a:cubicBezTo>
                    <a:pt x="13" y="299"/>
                    <a:pt x="18" y="299"/>
                    <a:pt x="23" y="297"/>
                  </a:cubicBezTo>
                  <a:cubicBezTo>
                    <a:pt x="25" y="297"/>
                    <a:pt x="23" y="297"/>
                    <a:pt x="25" y="297"/>
                  </a:cubicBezTo>
                  <a:cubicBezTo>
                    <a:pt x="22" y="302"/>
                    <a:pt x="20" y="306"/>
                    <a:pt x="23" y="313"/>
                  </a:cubicBezTo>
                  <a:cubicBezTo>
                    <a:pt x="20" y="313"/>
                    <a:pt x="18" y="310"/>
                    <a:pt x="16" y="309"/>
                  </a:cubicBezTo>
                  <a:cubicBezTo>
                    <a:pt x="15" y="310"/>
                    <a:pt x="12" y="310"/>
                    <a:pt x="8" y="313"/>
                  </a:cubicBezTo>
                  <a:cubicBezTo>
                    <a:pt x="9" y="308"/>
                    <a:pt x="11" y="305"/>
                    <a:pt x="12" y="303"/>
                  </a:cubicBezTo>
                  <a:close/>
                  <a:moveTo>
                    <a:pt x="25" y="302"/>
                  </a:moveTo>
                  <a:cubicBezTo>
                    <a:pt x="33" y="301"/>
                    <a:pt x="48" y="298"/>
                    <a:pt x="52" y="288"/>
                  </a:cubicBezTo>
                  <a:cubicBezTo>
                    <a:pt x="54" y="285"/>
                    <a:pt x="54" y="281"/>
                    <a:pt x="51" y="277"/>
                  </a:cubicBezTo>
                  <a:cubicBezTo>
                    <a:pt x="58" y="278"/>
                    <a:pt x="61" y="284"/>
                    <a:pt x="55" y="290"/>
                  </a:cubicBezTo>
                  <a:cubicBezTo>
                    <a:pt x="56" y="290"/>
                    <a:pt x="58" y="290"/>
                    <a:pt x="59" y="288"/>
                  </a:cubicBezTo>
                  <a:cubicBezTo>
                    <a:pt x="55" y="301"/>
                    <a:pt x="37" y="306"/>
                    <a:pt x="25" y="302"/>
                  </a:cubicBezTo>
                  <a:close/>
                  <a:moveTo>
                    <a:pt x="106" y="320"/>
                  </a:moveTo>
                  <a:cubicBezTo>
                    <a:pt x="104" y="315"/>
                    <a:pt x="95" y="313"/>
                    <a:pt x="94" y="313"/>
                  </a:cubicBezTo>
                  <a:cubicBezTo>
                    <a:pt x="99" y="313"/>
                    <a:pt x="105" y="312"/>
                    <a:pt x="106" y="308"/>
                  </a:cubicBezTo>
                  <a:cubicBezTo>
                    <a:pt x="109" y="312"/>
                    <a:pt x="109" y="312"/>
                    <a:pt x="112" y="313"/>
                  </a:cubicBezTo>
                  <a:cubicBezTo>
                    <a:pt x="109" y="316"/>
                    <a:pt x="109" y="316"/>
                    <a:pt x="106" y="320"/>
                  </a:cubicBezTo>
                  <a:close/>
                  <a:moveTo>
                    <a:pt x="73" y="321"/>
                  </a:moveTo>
                  <a:cubicBezTo>
                    <a:pt x="69" y="315"/>
                    <a:pt x="62" y="317"/>
                    <a:pt x="55" y="317"/>
                  </a:cubicBezTo>
                  <a:cubicBezTo>
                    <a:pt x="49" y="317"/>
                    <a:pt x="49" y="317"/>
                    <a:pt x="49" y="317"/>
                  </a:cubicBezTo>
                  <a:cubicBezTo>
                    <a:pt x="56" y="315"/>
                    <a:pt x="69" y="316"/>
                    <a:pt x="72" y="308"/>
                  </a:cubicBezTo>
                  <a:cubicBezTo>
                    <a:pt x="74" y="312"/>
                    <a:pt x="76" y="313"/>
                    <a:pt x="79" y="315"/>
                  </a:cubicBezTo>
                  <a:cubicBezTo>
                    <a:pt x="76" y="316"/>
                    <a:pt x="74" y="317"/>
                    <a:pt x="73" y="321"/>
                  </a:cubicBezTo>
                  <a:close/>
                  <a:moveTo>
                    <a:pt x="29" y="291"/>
                  </a:moveTo>
                  <a:cubicBezTo>
                    <a:pt x="30" y="292"/>
                    <a:pt x="30" y="295"/>
                    <a:pt x="29" y="297"/>
                  </a:cubicBezTo>
                  <a:cubicBezTo>
                    <a:pt x="25" y="297"/>
                    <a:pt x="25" y="297"/>
                    <a:pt x="25" y="297"/>
                  </a:cubicBezTo>
                  <a:cubicBezTo>
                    <a:pt x="23" y="295"/>
                    <a:pt x="23" y="292"/>
                    <a:pt x="25" y="291"/>
                  </a:cubicBezTo>
                  <a:lnTo>
                    <a:pt x="29" y="291"/>
                  </a:lnTo>
                  <a:close/>
                  <a:moveTo>
                    <a:pt x="48" y="272"/>
                  </a:moveTo>
                  <a:cubicBezTo>
                    <a:pt x="49" y="273"/>
                    <a:pt x="49" y="274"/>
                    <a:pt x="48" y="276"/>
                  </a:cubicBezTo>
                  <a:cubicBezTo>
                    <a:pt x="47" y="277"/>
                    <a:pt x="45" y="277"/>
                    <a:pt x="44" y="276"/>
                  </a:cubicBezTo>
                  <a:cubicBezTo>
                    <a:pt x="43" y="274"/>
                    <a:pt x="43" y="273"/>
                    <a:pt x="44" y="272"/>
                  </a:cubicBezTo>
                  <a:cubicBezTo>
                    <a:pt x="45" y="270"/>
                    <a:pt x="47" y="270"/>
                    <a:pt x="48" y="272"/>
                  </a:cubicBezTo>
                  <a:close/>
                  <a:moveTo>
                    <a:pt x="5217" y="50"/>
                  </a:moveTo>
                  <a:cubicBezTo>
                    <a:pt x="5217" y="48"/>
                    <a:pt x="5217" y="45"/>
                    <a:pt x="5217" y="45"/>
                  </a:cubicBezTo>
                  <a:cubicBezTo>
                    <a:pt x="5219" y="44"/>
                    <a:pt x="5221" y="44"/>
                    <a:pt x="5223" y="45"/>
                  </a:cubicBezTo>
                  <a:cubicBezTo>
                    <a:pt x="5223" y="45"/>
                    <a:pt x="5223" y="48"/>
                    <a:pt x="5223" y="50"/>
                  </a:cubicBezTo>
                  <a:cubicBezTo>
                    <a:pt x="5221" y="51"/>
                    <a:pt x="5219" y="51"/>
                    <a:pt x="5217" y="50"/>
                  </a:cubicBezTo>
                  <a:close/>
                  <a:moveTo>
                    <a:pt x="5238" y="29"/>
                  </a:moveTo>
                  <a:cubicBezTo>
                    <a:pt x="5237" y="27"/>
                    <a:pt x="5237" y="26"/>
                    <a:pt x="5238" y="25"/>
                  </a:cubicBezTo>
                  <a:cubicBezTo>
                    <a:pt x="5240" y="23"/>
                    <a:pt x="5241" y="23"/>
                    <a:pt x="5242" y="25"/>
                  </a:cubicBezTo>
                  <a:cubicBezTo>
                    <a:pt x="5244" y="26"/>
                    <a:pt x="5244" y="27"/>
                    <a:pt x="5242" y="29"/>
                  </a:cubicBezTo>
                  <a:cubicBezTo>
                    <a:pt x="5241" y="30"/>
                    <a:pt x="5240" y="30"/>
                    <a:pt x="5238" y="29"/>
                  </a:cubicBezTo>
                  <a:close/>
                  <a:moveTo>
                    <a:pt x="5194" y="0"/>
                  </a:moveTo>
                  <a:cubicBezTo>
                    <a:pt x="5197" y="7"/>
                    <a:pt x="5205" y="4"/>
                    <a:pt x="5212" y="4"/>
                  </a:cubicBezTo>
                  <a:cubicBezTo>
                    <a:pt x="5217" y="4"/>
                    <a:pt x="5217" y="4"/>
                    <a:pt x="5217" y="4"/>
                  </a:cubicBezTo>
                  <a:cubicBezTo>
                    <a:pt x="5210" y="7"/>
                    <a:pt x="5197" y="5"/>
                    <a:pt x="5195" y="13"/>
                  </a:cubicBezTo>
                  <a:cubicBezTo>
                    <a:pt x="5192" y="9"/>
                    <a:pt x="5191" y="8"/>
                    <a:pt x="5188" y="7"/>
                  </a:cubicBezTo>
                  <a:cubicBezTo>
                    <a:pt x="5191" y="5"/>
                    <a:pt x="5191" y="4"/>
                    <a:pt x="5194" y="0"/>
                  </a:cubicBezTo>
                  <a:close/>
                  <a:moveTo>
                    <a:pt x="5242" y="19"/>
                  </a:moveTo>
                  <a:cubicBezTo>
                    <a:pt x="5234" y="19"/>
                    <a:pt x="5219" y="23"/>
                    <a:pt x="5215" y="33"/>
                  </a:cubicBezTo>
                  <a:cubicBezTo>
                    <a:pt x="5213" y="36"/>
                    <a:pt x="5213" y="40"/>
                    <a:pt x="5216" y="43"/>
                  </a:cubicBezTo>
                  <a:cubicBezTo>
                    <a:pt x="5209" y="43"/>
                    <a:pt x="5206" y="37"/>
                    <a:pt x="5212" y="32"/>
                  </a:cubicBezTo>
                  <a:cubicBezTo>
                    <a:pt x="5210" y="32"/>
                    <a:pt x="5208" y="32"/>
                    <a:pt x="5206" y="33"/>
                  </a:cubicBezTo>
                  <a:cubicBezTo>
                    <a:pt x="5210" y="19"/>
                    <a:pt x="5230" y="15"/>
                    <a:pt x="5242" y="19"/>
                  </a:cubicBezTo>
                  <a:close/>
                  <a:moveTo>
                    <a:pt x="5255" y="18"/>
                  </a:moveTo>
                  <a:cubicBezTo>
                    <a:pt x="5258" y="19"/>
                    <a:pt x="5259" y="20"/>
                    <a:pt x="5259" y="23"/>
                  </a:cubicBezTo>
                  <a:cubicBezTo>
                    <a:pt x="5253" y="20"/>
                    <a:pt x="5248" y="22"/>
                    <a:pt x="5244" y="25"/>
                  </a:cubicBezTo>
                  <a:cubicBezTo>
                    <a:pt x="5242" y="25"/>
                    <a:pt x="5242" y="25"/>
                    <a:pt x="5242" y="25"/>
                  </a:cubicBezTo>
                  <a:cubicBezTo>
                    <a:pt x="5245" y="19"/>
                    <a:pt x="5246" y="13"/>
                    <a:pt x="5244" y="8"/>
                  </a:cubicBezTo>
                  <a:cubicBezTo>
                    <a:pt x="5246" y="8"/>
                    <a:pt x="5249" y="9"/>
                    <a:pt x="5249" y="12"/>
                  </a:cubicBezTo>
                  <a:cubicBezTo>
                    <a:pt x="5252" y="11"/>
                    <a:pt x="5253" y="9"/>
                    <a:pt x="5259" y="8"/>
                  </a:cubicBezTo>
                  <a:cubicBezTo>
                    <a:pt x="5258" y="13"/>
                    <a:pt x="5256" y="16"/>
                    <a:pt x="5255" y="18"/>
                  </a:cubicBezTo>
                  <a:close/>
                  <a:moveTo>
                    <a:pt x="5235" y="43"/>
                  </a:moveTo>
                  <a:cubicBezTo>
                    <a:pt x="5230" y="43"/>
                    <a:pt x="5227" y="41"/>
                    <a:pt x="5223" y="45"/>
                  </a:cubicBezTo>
                  <a:cubicBezTo>
                    <a:pt x="5223" y="44"/>
                    <a:pt x="5223" y="44"/>
                    <a:pt x="5223" y="44"/>
                  </a:cubicBezTo>
                  <a:cubicBezTo>
                    <a:pt x="5226" y="40"/>
                    <a:pt x="5224" y="37"/>
                    <a:pt x="5224" y="32"/>
                  </a:cubicBezTo>
                  <a:cubicBezTo>
                    <a:pt x="5230" y="32"/>
                    <a:pt x="5233" y="32"/>
                    <a:pt x="5237" y="29"/>
                  </a:cubicBezTo>
                  <a:cubicBezTo>
                    <a:pt x="5237" y="30"/>
                    <a:pt x="5238" y="30"/>
                    <a:pt x="5238" y="30"/>
                  </a:cubicBezTo>
                  <a:cubicBezTo>
                    <a:pt x="5235" y="34"/>
                    <a:pt x="5235" y="37"/>
                    <a:pt x="5235" y="43"/>
                  </a:cubicBezTo>
                  <a:close/>
                  <a:moveTo>
                    <a:pt x="5217" y="50"/>
                  </a:moveTo>
                  <a:cubicBezTo>
                    <a:pt x="5215" y="56"/>
                    <a:pt x="5215" y="63"/>
                    <a:pt x="5223" y="63"/>
                  </a:cubicBezTo>
                  <a:cubicBezTo>
                    <a:pt x="5216" y="69"/>
                    <a:pt x="5212" y="68"/>
                    <a:pt x="5209" y="63"/>
                  </a:cubicBezTo>
                  <a:cubicBezTo>
                    <a:pt x="5208" y="66"/>
                    <a:pt x="5205" y="68"/>
                    <a:pt x="5198" y="69"/>
                  </a:cubicBezTo>
                  <a:cubicBezTo>
                    <a:pt x="5199" y="62"/>
                    <a:pt x="5201" y="59"/>
                    <a:pt x="5203" y="58"/>
                  </a:cubicBezTo>
                  <a:cubicBezTo>
                    <a:pt x="5199" y="56"/>
                    <a:pt x="5198" y="51"/>
                    <a:pt x="5203" y="45"/>
                  </a:cubicBezTo>
                  <a:cubicBezTo>
                    <a:pt x="5203" y="52"/>
                    <a:pt x="5210" y="52"/>
                    <a:pt x="5217" y="50"/>
                  </a:cubicBezTo>
                  <a:close/>
                  <a:moveTo>
                    <a:pt x="5267" y="73"/>
                  </a:moveTo>
                  <a:cubicBezTo>
                    <a:pt x="5263" y="76"/>
                    <a:pt x="5263" y="76"/>
                    <a:pt x="5260" y="80"/>
                  </a:cubicBezTo>
                  <a:cubicBezTo>
                    <a:pt x="5259" y="76"/>
                    <a:pt x="5259" y="76"/>
                    <a:pt x="5255" y="73"/>
                  </a:cubicBezTo>
                  <a:cubicBezTo>
                    <a:pt x="5262" y="70"/>
                    <a:pt x="5260" y="56"/>
                    <a:pt x="5263" y="50"/>
                  </a:cubicBezTo>
                  <a:cubicBezTo>
                    <a:pt x="5263" y="56"/>
                    <a:pt x="5263" y="56"/>
                    <a:pt x="5263" y="56"/>
                  </a:cubicBezTo>
                  <a:cubicBezTo>
                    <a:pt x="5263" y="62"/>
                    <a:pt x="5260" y="70"/>
                    <a:pt x="5267" y="73"/>
                  </a:cubicBezTo>
                  <a:close/>
                  <a:moveTo>
                    <a:pt x="5266" y="106"/>
                  </a:moveTo>
                  <a:cubicBezTo>
                    <a:pt x="5262" y="109"/>
                    <a:pt x="5262" y="109"/>
                    <a:pt x="5260" y="113"/>
                  </a:cubicBezTo>
                  <a:cubicBezTo>
                    <a:pt x="5259" y="109"/>
                    <a:pt x="5258" y="109"/>
                    <a:pt x="5255" y="106"/>
                  </a:cubicBezTo>
                  <a:cubicBezTo>
                    <a:pt x="5258" y="105"/>
                    <a:pt x="5259" y="99"/>
                    <a:pt x="5259" y="94"/>
                  </a:cubicBezTo>
                  <a:cubicBezTo>
                    <a:pt x="5260" y="95"/>
                    <a:pt x="5260" y="105"/>
                    <a:pt x="5266" y="106"/>
                  </a:cubicBezTo>
                  <a:close/>
                  <a:moveTo>
                    <a:pt x="5248" y="25"/>
                  </a:moveTo>
                  <a:cubicBezTo>
                    <a:pt x="5252" y="37"/>
                    <a:pt x="5248" y="56"/>
                    <a:pt x="5234" y="61"/>
                  </a:cubicBezTo>
                  <a:cubicBezTo>
                    <a:pt x="5235" y="59"/>
                    <a:pt x="5237" y="56"/>
                    <a:pt x="5235" y="55"/>
                  </a:cubicBezTo>
                  <a:cubicBezTo>
                    <a:pt x="5231" y="61"/>
                    <a:pt x="5224" y="58"/>
                    <a:pt x="5224" y="51"/>
                  </a:cubicBezTo>
                  <a:cubicBezTo>
                    <a:pt x="5228" y="54"/>
                    <a:pt x="5231" y="54"/>
                    <a:pt x="5234" y="52"/>
                  </a:cubicBezTo>
                  <a:cubicBezTo>
                    <a:pt x="5244" y="48"/>
                    <a:pt x="5248" y="34"/>
                    <a:pt x="5248" y="25"/>
                  </a:cubicBezTo>
                  <a:close/>
                  <a:moveTo>
                    <a:pt x="5248" y="297"/>
                  </a:moveTo>
                  <a:cubicBezTo>
                    <a:pt x="5248" y="287"/>
                    <a:pt x="5244" y="273"/>
                    <a:pt x="5234" y="269"/>
                  </a:cubicBezTo>
                  <a:cubicBezTo>
                    <a:pt x="5231" y="267"/>
                    <a:pt x="5228" y="267"/>
                    <a:pt x="5224" y="270"/>
                  </a:cubicBezTo>
                  <a:cubicBezTo>
                    <a:pt x="5224" y="263"/>
                    <a:pt x="5231" y="260"/>
                    <a:pt x="5235" y="265"/>
                  </a:cubicBezTo>
                  <a:cubicBezTo>
                    <a:pt x="5237" y="263"/>
                    <a:pt x="5235" y="262"/>
                    <a:pt x="5234" y="260"/>
                  </a:cubicBezTo>
                  <a:cubicBezTo>
                    <a:pt x="5248" y="265"/>
                    <a:pt x="5252" y="283"/>
                    <a:pt x="5248" y="297"/>
                  </a:cubicBezTo>
                  <a:close/>
                  <a:moveTo>
                    <a:pt x="5266" y="213"/>
                  </a:moveTo>
                  <a:cubicBezTo>
                    <a:pt x="5260" y="216"/>
                    <a:pt x="5260" y="224"/>
                    <a:pt x="5259" y="227"/>
                  </a:cubicBezTo>
                  <a:cubicBezTo>
                    <a:pt x="5259" y="220"/>
                    <a:pt x="5258" y="215"/>
                    <a:pt x="5255" y="213"/>
                  </a:cubicBezTo>
                  <a:cubicBezTo>
                    <a:pt x="5258" y="212"/>
                    <a:pt x="5259" y="210"/>
                    <a:pt x="5260" y="208"/>
                  </a:cubicBezTo>
                  <a:cubicBezTo>
                    <a:pt x="5262" y="210"/>
                    <a:pt x="5262" y="212"/>
                    <a:pt x="5266" y="213"/>
                  </a:cubicBezTo>
                  <a:close/>
                  <a:moveTo>
                    <a:pt x="5267" y="248"/>
                  </a:moveTo>
                  <a:cubicBezTo>
                    <a:pt x="5260" y="251"/>
                    <a:pt x="5263" y="258"/>
                    <a:pt x="5263" y="265"/>
                  </a:cubicBezTo>
                  <a:cubicBezTo>
                    <a:pt x="5263" y="270"/>
                    <a:pt x="5263" y="270"/>
                    <a:pt x="5263" y="270"/>
                  </a:cubicBezTo>
                  <a:cubicBezTo>
                    <a:pt x="5260" y="263"/>
                    <a:pt x="5262" y="251"/>
                    <a:pt x="5255" y="248"/>
                  </a:cubicBezTo>
                  <a:cubicBezTo>
                    <a:pt x="5259" y="245"/>
                    <a:pt x="5259" y="245"/>
                    <a:pt x="5260" y="241"/>
                  </a:cubicBezTo>
                  <a:cubicBezTo>
                    <a:pt x="5263" y="245"/>
                    <a:pt x="5263" y="245"/>
                    <a:pt x="5267" y="248"/>
                  </a:cubicBezTo>
                  <a:close/>
                  <a:moveTo>
                    <a:pt x="5217" y="270"/>
                  </a:moveTo>
                  <a:cubicBezTo>
                    <a:pt x="5217" y="272"/>
                    <a:pt x="5217" y="272"/>
                    <a:pt x="5217" y="272"/>
                  </a:cubicBezTo>
                  <a:cubicBezTo>
                    <a:pt x="5210" y="267"/>
                    <a:pt x="5203" y="267"/>
                    <a:pt x="5203" y="276"/>
                  </a:cubicBezTo>
                  <a:cubicBezTo>
                    <a:pt x="5198" y="270"/>
                    <a:pt x="5199" y="265"/>
                    <a:pt x="5203" y="263"/>
                  </a:cubicBezTo>
                  <a:cubicBezTo>
                    <a:pt x="5201" y="260"/>
                    <a:pt x="5199" y="258"/>
                    <a:pt x="5198" y="251"/>
                  </a:cubicBezTo>
                  <a:cubicBezTo>
                    <a:pt x="5205" y="253"/>
                    <a:pt x="5208" y="253"/>
                    <a:pt x="5209" y="256"/>
                  </a:cubicBezTo>
                  <a:cubicBezTo>
                    <a:pt x="5212" y="253"/>
                    <a:pt x="5216" y="252"/>
                    <a:pt x="5223" y="258"/>
                  </a:cubicBezTo>
                  <a:cubicBezTo>
                    <a:pt x="5215" y="256"/>
                    <a:pt x="5215" y="265"/>
                    <a:pt x="5217" y="270"/>
                  </a:cubicBezTo>
                  <a:close/>
                  <a:moveTo>
                    <a:pt x="5235" y="278"/>
                  </a:moveTo>
                  <a:cubicBezTo>
                    <a:pt x="5235" y="284"/>
                    <a:pt x="5235" y="287"/>
                    <a:pt x="5238" y="291"/>
                  </a:cubicBezTo>
                  <a:cubicBezTo>
                    <a:pt x="5237" y="291"/>
                    <a:pt x="5237" y="291"/>
                    <a:pt x="5237" y="291"/>
                  </a:cubicBezTo>
                  <a:cubicBezTo>
                    <a:pt x="5233" y="288"/>
                    <a:pt x="5230" y="290"/>
                    <a:pt x="5224" y="290"/>
                  </a:cubicBezTo>
                  <a:cubicBezTo>
                    <a:pt x="5224" y="284"/>
                    <a:pt x="5226" y="281"/>
                    <a:pt x="5223" y="277"/>
                  </a:cubicBezTo>
                  <a:cubicBezTo>
                    <a:pt x="5223" y="276"/>
                    <a:pt x="5223" y="276"/>
                    <a:pt x="5223" y="276"/>
                  </a:cubicBezTo>
                  <a:cubicBezTo>
                    <a:pt x="5227" y="278"/>
                    <a:pt x="5230" y="278"/>
                    <a:pt x="5235" y="278"/>
                  </a:cubicBezTo>
                  <a:close/>
                  <a:moveTo>
                    <a:pt x="5255" y="303"/>
                  </a:moveTo>
                  <a:cubicBezTo>
                    <a:pt x="5256" y="305"/>
                    <a:pt x="5258" y="308"/>
                    <a:pt x="5259" y="313"/>
                  </a:cubicBezTo>
                  <a:cubicBezTo>
                    <a:pt x="5253" y="310"/>
                    <a:pt x="5252" y="310"/>
                    <a:pt x="5249" y="309"/>
                  </a:cubicBezTo>
                  <a:cubicBezTo>
                    <a:pt x="5249" y="310"/>
                    <a:pt x="5246" y="313"/>
                    <a:pt x="5244" y="313"/>
                  </a:cubicBezTo>
                  <a:cubicBezTo>
                    <a:pt x="5246" y="306"/>
                    <a:pt x="5245" y="302"/>
                    <a:pt x="5242" y="297"/>
                  </a:cubicBezTo>
                  <a:cubicBezTo>
                    <a:pt x="5242" y="297"/>
                    <a:pt x="5242" y="297"/>
                    <a:pt x="5244" y="297"/>
                  </a:cubicBezTo>
                  <a:cubicBezTo>
                    <a:pt x="5248" y="299"/>
                    <a:pt x="5253" y="299"/>
                    <a:pt x="5259" y="298"/>
                  </a:cubicBezTo>
                  <a:cubicBezTo>
                    <a:pt x="5259" y="301"/>
                    <a:pt x="5258" y="302"/>
                    <a:pt x="5255" y="303"/>
                  </a:cubicBezTo>
                  <a:close/>
                  <a:moveTo>
                    <a:pt x="5242" y="302"/>
                  </a:moveTo>
                  <a:cubicBezTo>
                    <a:pt x="5230" y="306"/>
                    <a:pt x="5210" y="301"/>
                    <a:pt x="5206" y="288"/>
                  </a:cubicBezTo>
                  <a:cubicBezTo>
                    <a:pt x="5208" y="290"/>
                    <a:pt x="5210" y="290"/>
                    <a:pt x="5212" y="290"/>
                  </a:cubicBezTo>
                  <a:cubicBezTo>
                    <a:pt x="5206" y="284"/>
                    <a:pt x="5209" y="278"/>
                    <a:pt x="5216" y="277"/>
                  </a:cubicBezTo>
                  <a:cubicBezTo>
                    <a:pt x="5213" y="281"/>
                    <a:pt x="5213" y="285"/>
                    <a:pt x="5215" y="288"/>
                  </a:cubicBezTo>
                  <a:cubicBezTo>
                    <a:pt x="5219" y="298"/>
                    <a:pt x="5234" y="301"/>
                    <a:pt x="5242" y="302"/>
                  </a:cubicBezTo>
                  <a:close/>
                  <a:moveTo>
                    <a:pt x="5160" y="320"/>
                  </a:moveTo>
                  <a:cubicBezTo>
                    <a:pt x="5158" y="316"/>
                    <a:pt x="5158" y="316"/>
                    <a:pt x="5155" y="313"/>
                  </a:cubicBezTo>
                  <a:cubicBezTo>
                    <a:pt x="5158" y="312"/>
                    <a:pt x="5158" y="312"/>
                    <a:pt x="5160" y="308"/>
                  </a:cubicBezTo>
                  <a:cubicBezTo>
                    <a:pt x="5162" y="312"/>
                    <a:pt x="5167" y="313"/>
                    <a:pt x="5173" y="313"/>
                  </a:cubicBezTo>
                  <a:cubicBezTo>
                    <a:pt x="5172" y="313"/>
                    <a:pt x="5162" y="315"/>
                    <a:pt x="5160" y="320"/>
                  </a:cubicBezTo>
                  <a:close/>
                  <a:moveTo>
                    <a:pt x="5194" y="321"/>
                  </a:moveTo>
                  <a:cubicBezTo>
                    <a:pt x="5191" y="317"/>
                    <a:pt x="5191" y="316"/>
                    <a:pt x="5188" y="315"/>
                  </a:cubicBezTo>
                  <a:cubicBezTo>
                    <a:pt x="5191" y="313"/>
                    <a:pt x="5192" y="312"/>
                    <a:pt x="5195" y="308"/>
                  </a:cubicBezTo>
                  <a:cubicBezTo>
                    <a:pt x="5197" y="316"/>
                    <a:pt x="5210" y="315"/>
                    <a:pt x="5217" y="317"/>
                  </a:cubicBezTo>
                  <a:cubicBezTo>
                    <a:pt x="5212" y="317"/>
                    <a:pt x="5212" y="317"/>
                    <a:pt x="5212" y="317"/>
                  </a:cubicBezTo>
                  <a:cubicBezTo>
                    <a:pt x="5205" y="317"/>
                    <a:pt x="5197" y="315"/>
                    <a:pt x="5194" y="321"/>
                  </a:cubicBezTo>
                  <a:close/>
                  <a:moveTo>
                    <a:pt x="5238" y="291"/>
                  </a:moveTo>
                  <a:cubicBezTo>
                    <a:pt x="5242" y="291"/>
                    <a:pt x="5242" y="291"/>
                    <a:pt x="5242" y="291"/>
                  </a:cubicBezTo>
                  <a:cubicBezTo>
                    <a:pt x="5244" y="292"/>
                    <a:pt x="5244" y="295"/>
                    <a:pt x="5242" y="297"/>
                  </a:cubicBezTo>
                  <a:cubicBezTo>
                    <a:pt x="5238" y="297"/>
                    <a:pt x="5238" y="297"/>
                    <a:pt x="5238" y="297"/>
                  </a:cubicBezTo>
                  <a:cubicBezTo>
                    <a:pt x="5237" y="295"/>
                    <a:pt x="5237" y="292"/>
                    <a:pt x="5238" y="291"/>
                  </a:cubicBezTo>
                  <a:close/>
                  <a:moveTo>
                    <a:pt x="5223" y="272"/>
                  </a:moveTo>
                  <a:cubicBezTo>
                    <a:pt x="5223" y="276"/>
                    <a:pt x="5223" y="276"/>
                    <a:pt x="5223" y="276"/>
                  </a:cubicBezTo>
                  <a:cubicBezTo>
                    <a:pt x="5221" y="277"/>
                    <a:pt x="5219" y="277"/>
                    <a:pt x="5217" y="276"/>
                  </a:cubicBezTo>
                  <a:cubicBezTo>
                    <a:pt x="5217" y="272"/>
                    <a:pt x="5217" y="272"/>
                    <a:pt x="5217" y="272"/>
                  </a:cubicBezTo>
                  <a:cubicBezTo>
                    <a:pt x="5219" y="270"/>
                    <a:pt x="5221" y="270"/>
                    <a:pt x="5223" y="272"/>
                  </a:cubicBezTo>
                  <a:close/>
                </a:path>
              </a:pathLst>
            </a:custGeom>
            <a:solidFill>
              <a:srgbClr val="E600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Freeform 121"/>
            <p:cNvSpPr>
              <a:spLocks noEditPoints="1"/>
            </p:cNvSpPr>
            <p:nvPr/>
          </p:nvSpPr>
          <p:spPr bwMode="auto">
            <a:xfrm>
              <a:off x="-87" y="9414"/>
              <a:ext cx="18915" cy="938"/>
            </a:xfrm>
            <a:custGeom>
              <a:avLst/>
              <a:gdLst>
                <a:gd name="T0" fmla="*/ 7455 w 7566"/>
                <a:gd name="T1" fmla="*/ 0 h 375"/>
                <a:gd name="T2" fmla="*/ 3966 w 7566"/>
                <a:gd name="T3" fmla="*/ 0 h 375"/>
                <a:gd name="T4" fmla="*/ 3523 w 7566"/>
                <a:gd name="T5" fmla="*/ 0 h 375"/>
                <a:gd name="T6" fmla="*/ 111 w 7566"/>
                <a:gd name="T7" fmla="*/ 0 h 375"/>
                <a:gd name="T8" fmla="*/ 0 w 7566"/>
                <a:gd name="T9" fmla="*/ 122 h 375"/>
                <a:gd name="T10" fmla="*/ 0 w 7566"/>
                <a:gd name="T11" fmla="*/ 153 h 375"/>
                <a:gd name="T12" fmla="*/ 0 w 7566"/>
                <a:gd name="T13" fmla="*/ 249 h 375"/>
                <a:gd name="T14" fmla="*/ 111 w 7566"/>
                <a:gd name="T15" fmla="*/ 374 h 375"/>
                <a:gd name="T16" fmla="*/ 111 w 7566"/>
                <a:gd name="T17" fmla="*/ 375 h 375"/>
                <a:gd name="T18" fmla="*/ 3523 w 7566"/>
                <a:gd name="T19" fmla="*/ 375 h 375"/>
                <a:gd name="T20" fmla="*/ 3966 w 7566"/>
                <a:gd name="T21" fmla="*/ 375 h 375"/>
                <a:gd name="T22" fmla="*/ 7455 w 7566"/>
                <a:gd name="T23" fmla="*/ 375 h 375"/>
                <a:gd name="T24" fmla="*/ 7455 w 7566"/>
                <a:gd name="T25" fmla="*/ 374 h 375"/>
                <a:gd name="T26" fmla="*/ 7566 w 7566"/>
                <a:gd name="T27" fmla="*/ 249 h 375"/>
                <a:gd name="T28" fmla="*/ 7566 w 7566"/>
                <a:gd name="T29" fmla="*/ 153 h 375"/>
                <a:gd name="T30" fmla="*/ 7566 w 7566"/>
                <a:gd name="T31" fmla="*/ 122 h 375"/>
                <a:gd name="T32" fmla="*/ 7455 w 7566"/>
                <a:gd name="T33" fmla="*/ 0 h 375"/>
                <a:gd name="T34" fmla="*/ 112 w 7566"/>
                <a:gd name="T35" fmla="*/ 369 h 375"/>
                <a:gd name="T36" fmla="*/ 6 w 7566"/>
                <a:gd name="T37" fmla="*/ 244 h 375"/>
                <a:gd name="T38" fmla="*/ 6 w 7566"/>
                <a:gd name="T39" fmla="*/ 153 h 375"/>
                <a:gd name="T40" fmla="*/ 6 w 7566"/>
                <a:gd name="T41" fmla="*/ 125 h 375"/>
                <a:gd name="T42" fmla="*/ 112 w 7566"/>
                <a:gd name="T43" fmla="*/ 6 h 375"/>
                <a:gd name="T44" fmla="*/ 3523 w 7566"/>
                <a:gd name="T45" fmla="*/ 6 h 375"/>
                <a:gd name="T46" fmla="*/ 3966 w 7566"/>
                <a:gd name="T47" fmla="*/ 6 h 375"/>
                <a:gd name="T48" fmla="*/ 7452 w 7566"/>
                <a:gd name="T49" fmla="*/ 6 h 375"/>
                <a:gd name="T50" fmla="*/ 7560 w 7566"/>
                <a:gd name="T51" fmla="*/ 125 h 375"/>
                <a:gd name="T52" fmla="*/ 7560 w 7566"/>
                <a:gd name="T53" fmla="*/ 153 h 375"/>
                <a:gd name="T54" fmla="*/ 7560 w 7566"/>
                <a:gd name="T55" fmla="*/ 244 h 375"/>
                <a:gd name="T56" fmla="*/ 7452 w 7566"/>
                <a:gd name="T57" fmla="*/ 369 h 375"/>
                <a:gd name="T58" fmla="*/ 3966 w 7566"/>
                <a:gd name="T59" fmla="*/ 369 h 375"/>
                <a:gd name="T60" fmla="*/ 3523 w 7566"/>
                <a:gd name="T61" fmla="*/ 369 h 375"/>
                <a:gd name="T62" fmla="*/ 112 w 7566"/>
                <a:gd name="T63" fmla="*/ 369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566" h="375">
                  <a:moveTo>
                    <a:pt x="7455" y="0"/>
                  </a:moveTo>
                  <a:lnTo>
                    <a:pt x="3966" y="0"/>
                  </a:lnTo>
                  <a:lnTo>
                    <a:pt x="3523" y="0"/>
                  </a:lnTo>
                  <a:lnTo>
                    <a:pt x="111" y="0"/>
                  </a:lnTo>
                  <a:lnTo>
                    <a:pt x="0" y="122"/>
                  </a:lnTo>
                  <a:lnTo>
                    <a:pt x="0" y="153"/>
                  </a:lnTo>
                  <a:lnTo>
                    <a:pt x="0" y="249"/>
                  </a:lnTo>
                  <a:lnTo>
                    <a:pt x="111" y="374"/>
                  </a:lnTo>
                  <a:lnTo>
                    <a:pt x="111" y="375"/>
                  </a:lnTo>
                  <a:lnTo>
                    <a:pt x="3523" y="375"/>
                  </a:lnTo>
                  <a:lnTo>
                    <a:pt x="3966" y="375"/>
                  </a:lnTo>
                  <a:lnTo>
                    <a:pt x="7455" y="375"/>
                  </a:lnTo>
                  <a:lnTo>
                    <a:pt x="7455" y="374"/>
                  </a:lnTo>
                  <a:lnTo>
                    <a:pt x="7566" y="249"/>
                  </a:lnTo>
                  <a:lnTo>
                    <a:pt x="7566" y="153"/>
                  </a:lnTo>
                  <a:lnTo>
                    <a:pt x="7566" y="122"/>
                  </a:lnTo>
                  <a:lnTo>
                    <a:pt x="7455" y="0"/>
                  </a:lnTo>
                  <a:close/>
                  <a:moveTo>
                    <a:pt x="112" y="369"/>
                  </a:moveTo>
                  <a:lnTo>
                    <a:pt x="6" y="244"/>
                  </a:lnTo>
                  <a:lnTo>
                    <a:pt x="6" y="153"/>
                  </a:lnTo>
                  <a:lnTo>
                    <a:pt x="6" y="125"/>
                  </a:lnTo>
                  <a:lnTo>
                    <a:pt x="112" y="6"/>
                  </a:lnTo>
                  <a:lnTo>
                    <a:pt x="3523" y="6"/>
                  </a:lnTo>
                  <a:lnTo>
                    <a:pt x="3966" y="6"/>
                  </a:lnTo>
                  <a:lnTo>
                    <a:pt x="7452" y="6"/>
                  </a:lnTo>
                  <a:lnTo>
                    <a:pt x="7560" y="125"/>
                  </a:lnTo>
                  <a:lnTo>
                    <a:pt x="7560" y="153"/>
                  </a:lnTo>
                  <a:lnTo>
                    <a:pt x="7560" y="244"/>
                  </a:lnTo>
                  <a:lnTo>
                    <a:pt x="7452" y="369"/>
                  </a:lnTo>
                  <a:lnTo>
                    <a:pt x="3966" y="369"/>
                  </a:lnTo>
                  <a:lnTo>
                    <a:pt x="3523" y="369"/>
                  </a:lnTo>
                  <a:lnTo>
                    <a:pt x="112" y="369"/>
                  </a:lnTo>
                  <a:close/>
                </a:path>
              </a:pathLst>
            </a:custGeom>
            <a:solidFill>
              <a:srgbClr val="E600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Freeform 122"/>
            <p:cNvSpPr/>
            <p:nvPr/>
          </p:nvSpPr>
          <p:spPr bwMode="auto">
            <a:xfrm>
              <a:off x="-17" y="9484"/>
              <a:ext cx="18775" cy="790"/>
            </a:xfrm>
            <a:custGeom>
              <a:avLst/>
              <a:gdLst>
                <a:gd name="T0" fmla="*/ 7414 w 7510"/>
                <a:gd name="T1" fmla="*/ 0 h 316"/>
                <a:gd name="T2" fmla="*/ 95 w 7510"/>
                <a:gd name="T3" fmla="*/ 0 h 316"/>
                <a:gd name="T4" fmla="*/ 0 w 7510"/>
                <a:gd name="T5" fmla="*/ 106 h 316"/>
                <a:gd name="T6" fmla="*/ 0 w 7510"/>
                <a:gd name="T7" fmla="*/ 209 h 316"/>
                <a:gd name="T8" fmla="*/ 95 w 7510"/>
                <a:gd name="T9" fmla="*/ 316 h 316"/>
                <a:gd name="T10" fmla="*/ 7414 w 7510"/>
                <a:gd name="T11" fmla="*/ 316 h 316"/>
                <a:gd name="T12" fmla="*/ 7510 w 7510"/>
                <a:gd name="T13" fmla="*/ 209 h 316"/>
                <a:gd name="T14" fmla="*/ 7510 w 7510"/>
                <a:gd name="T15" fmla="*/ 106 h 316"/>
                <a:gd name="T16" fmla="*/ 7414 w 7510"/>
                <a:gd name="T17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10" h="316">
                  <a:moveTo>
                    <a:pt x="7414" y="0"/>
                  </a:moveTo>
                  <a:lnTo>
                    <a:pt x="95" y="0"/>
                  </a:lnTo>
                  <a:lnTo>
                    <a:pt x="0" y="106"/>
                  </a:lnTo>
                  <a:lnTo>
                    <a:pt x="0" y="209"/>
                  </a:lnTo>
                  <a:lnTo>
                    <a:pt x="95" y="316"/>
                  </a:lnTo>
                  <a:lnTo>
                    <a:pt x="7414" y="316"/>
                  </a:lnTo>
                  <a:lnTo>
                    <a:pt x="7510" y="209"/>
                  </a:lnTo>
                  <a:lnTo>
                    <a:pt x="7510" y="106"/>
                  </a:lnTo>
                  <a:lnTo>
                    <a:pt x="7414" y="0"/>
                  </a:lnTo>
                  <a:close/>
                </a:path>
              </a:pathLst>
            </a:custGeom>
            <a:solidFill>
              <a:srgbClr val="E600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8" name="文本框 8"/>
          <p:cNvSpPr txBox="1"/>
          <p:nvPr/>
        </p:nvSpPr>
        <p:spPr>
          <a:xfrm>
            <a:off x="1936750" y="3483610"/>
            <a:ext cx="8210550" cy="424815"/>
          </a:xfrm>
          <a:prstGeom prst="rect">
            <a:avLst/>
          </a:prstGeom>
          <a:noFill/>
        </p:spPr>
        <p:txBody>
          <a:bodyPr wrap="square" lIns="121873" tIns="60936" rIns="121873" bIns="60936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i="0" u="none" strike="noStrike" kern="0" cap="none" spc="0" normalizeH="0" baseline="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有一支连队，不止一次被习近平总书记称赞。</a:t>
            </a:r>
            <a:endParaRPr kumimoji="0" lang="zh-CN" altLang="en-US" i="0" u="none" strike="noStrike" kern="0" cap="none" spc="0" normalizeH="0" baseline="0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667125" y="4224655"/>
            <a:ext cx="5252720" cy="464820"/>
            <a:chOff x="5599" y="6385"/>
            <a:chExt cx="8272" cy="732"/>
          </a:xfrm>
        </p:grpSpPr>
        <p:grpSp>
          <p:nvGrpSpPr>
            <p:cNvPr id="31" name="组合 30"/>
            <p:cNvGrpSpPr/>
            <p:nvPr/>
          </p:nvGrpSpPr>
          <p:grpSpPr>
            <a:xfrm>
              <a:off x="5599" y="6385"/>
              <a:ext cx="3359" cy="733"/>
              <a:chOff x="3173772" y="3742951"/>
              <a:chExt cx="2132813" cy="465169"/>
            </a:xfrm>
          </p:grpSpPr>
          <p:sp>
            <p:nvSpPr>
              <p:cNvPr id="33" name="Rounded Rectangle 28"/>
              <p:cNvSpPr/>
              <p:nvPr/>
            </p:nvSpPr>
            <p:spPr>
              <a:xfrm>
                <a:off x="3222557" y="3769322"/>
                <a:ext cx="2035243" cy="41242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9525" cap="flat" cmpd="sng" algn="ctr">
                <a:solidFill>
                  <a:srgbClr val="CE0D0D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3173772" y="3742951"/>
                <a:ext cx="465169" cy="465169"/>
              </a:xfrm>
              <a:prstGeom prst="ellipse">
                <a:avLst/>
              </a:prstGeom>
              <a:gradFill>
                <a:gsLst>
                  <a:gs pos="0">
                    <a:srgbClr val="CC0001"/>
                  </a:gs>
                  <a:gs pos="100000">
                    <a:srgbClr val="EC0000"/>
                  </a:gs>
                </a:gsLst>
                <a:lin ang="5400000" scaled="1"/>
              </a:gradFill>
              <a:ln w="19050" cap="flat" cmpd="sng" algn="ctr">
                <a:solidFill>
                  <a:sysClr val="window" lastClr="FFFFFF">
                    <a:lumMod val="9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pic>
            <p:nvPicPr>
              <p:cNvPr id="35" name="图片 34" descr="图标&#10;&#10;描述已自动生成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57803" y="3826982"/>
                <a:ext cx="297105" cy="297105"/>
              </a:xfrm>
              <a:prstGeom prst="rect">
                <a:avLst/>
              </a:prstGeom>
            </p:spPr>
          </p:pic>
          <p:sp>
            <p:nvSpPr>
              <p:cNvPr id="61" name="TextBox 59"/>
              <p:cNvSpPr>
                <a:spLocks noChangeArrowheads="1"/>
              </p:cNvSpPr>
              <p:nvPr/>
            </p:nvSpPr>
            <p:spPr bwMode="auto">
              <a:xfrm flipH="1">
                <a:off x="3444568" y="3784664"/>
                <a:ext cx="1862017" cy="336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微软雅黑" panose="020B0503020204020204" pitchFamily="34" charset="-122"/>
                    <a:sym typeface="Arial" panose="020B0604020202020204" pitchFamily="34" charset="0"/>
                  </a:rPr>
                  <a:t>汇报人：XXX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9795" y="6385"/>
              <a:ext cx="4076" cy="732"/>
              <a:chOff x="5942372" y="3742951"/>
              <a:chExt cx="2367608" cy="465169"/>
            </a:xfrm>
          </p:grpSpPr>
          <p:sp>
            <p:nvSpPr>
              <p:cNvPr id="63" name="Rounded Rectangle 28"/>
              <p:cNvSpPr/>
              <p:nvPr/>
            </p:nvSpPr>
            <p:spPr>
              <a:xfrm>
                <a:off x="5991157" y="3769321"/>
                <a:ext cx="2145455" cy="39899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9525" cap="flat" cmpd="sng" algn="ctr">
                <a:solidFill>
                  <a:srgbClr val="CE0D0D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5942372" y="3742951"/>
                <a:ext cx="465169" cy="465169"/>
              </a:xfrm>
              <a:prstGeom prst="ellipse">
                <a:avLst/>
              </a:prstGeom>
              <a:gradFill>
                <a:gsLst>
                  <a:gs pos="0">
                    <a:srgbClr val="CC0001"/>
                  </a:gs>
                  <a:gs pos="100000">
                    <a:srgbClr val="EC0000"/>
                  </a:gs>
                </a:gsLst>
                <a:lin ang="5400000" scaled="1"/>
              </a:gradFill>
              <a:ln w="19050" cap="flat" cmpd="sng" algn="ctr">
                <a:solidFill>
                  <a:sysClr val="window" lastClr="FFFFFF">
                    <a:lumMod val="9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pic>
            <p:nvPicPr>
              <p:cNvPr id="37" name="图片 36" descr="图标&#10;&#10;描述已自动生成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99983" y="3788132"/>
                <a:ext cx="372214" cy="372214"/>
              </a:xfrm>
              <a:prstGeom prst="rect">
                <a:avLst/>
              </a:prstGeom>
            </p:spPr>
          </p:pic>
          <p:sp>
            <p:nvSpPr>
              <p:cNvPr id="39" name="TextBox 59"/>
              <p:cNvSpPr>
                <a:spLocks noChangeArrowheads="1"/>
              </p:cNvSpPr>
              <p:nvPr/>
            </p:nvSpPr>
            <p:spPr bwMode="auto">
              <a:xfrm flipH="1">
                <a:off x="6164526" y="3814094"/>
                <a:ext cx="2145454" cy="3374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1600" kern="0" dirty="0">
                    <a:solidFill>
                      <a:srgbClr val="C00000"/>
                    </a:solidFill>
                    <a:latin typeface="等线" panose="02010600030101010101" charset="-122"/>
                    <a:ea typeface="等线" panose="02010600030101010101" charset="-122"/>
                    <a:cs typeface="等线" panose="02010600030101010101" charset="-122"/>
                    <a:sym typeface="Arial" panose="020B0604020202020204" pitchFamily="34" charset="0"/>
                  </a:rPr>
                  <a:t>时间：</a:t>
                </a:r>
                <a:r>
                  <a:rPr lang="en-US" sz="1600" kern="0" dirty="0">
                    <a:solidFill>
                      <a:srgbClr val="C00000"/>
                    </a:solidFill>
                    <a:latin typeface="等线" panose="02010600030101010101" charset="-122"/>
                    <a:ea typeface="等线" panose="02010600030101010101" charset="-122"/>
                    <a:cs typeface="等线" panose="02010600030101010101" charset="-122"/>
                    <a:sym typeface="Arial" panose="020B0604020202020204" pitchFamily="34" charset="0"/>
                  </a:rPr>
                  <a:t>20XX.XX.XX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4280535" y="953770"/>
            <a:ext cx="3523615" cy="1182370"/>
            <a:chOff x="6741" y="1622"/>
            <a:chExt cx="5549" cy="1862"/>
          </a:xfrm>
        </p:grpSpPr>
        <p:pic>
          <p:nvPicPr>
            <p:cNvPr id="5" name="图片 4" descr="防盗标签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722" y="3104"/>
              <a:ext cx="6" cy="1"/>
            </a:xfrm>
            <a:prstGeom prst="rect">
              <a:avLst/>
            </a:prstGeom>
          </p:spPr>
        </p:pic>
        <p:pic>
          <p:nvPicPr>
            <p:cNvPr id="2" name="图片 1" descr="未标题-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821" y="1622"/>
              <a:ext cx="3358" cy="798"/>
            </a:xfrm>
            <a:prstGeom prst="rect">
              <a:avLst/>
            </a:prstGeom>
          </p:spPr>
        </p:pic>
        <p:sp>
          <p:nvSpPr>
            <p:cNvPr id="3" name="圆角矩形 2"/>
            <p:cNvSpPr/>
            <p:nvPr/>
          </p:nvSpPr>
          <p:spPr>
            <a:xfrm>
              <a:off x="6741" y="2416"/>
              <a:ext cx="5549" cy="1068"/>
            </a:xfrm>
            <a:prstGeom prst="roundRect">
              <a:avLst>
                <a:gd name="adj" fmla="val 50000"/>
              </a:avLst>
            </a:prstGeom>
            <a:noFill/>
            <a:ln w="31750">
              <a:solidFill>
                <a:srgbClr val="D61518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7530" y="2416"/>
              <a:ext cx="3968" cy="1068"/>
            </a:xfrm>
            <a:prstGeom prst="roundRect">
              <a:avLst>
                <a:gd name="adj" fmla="val 50000"/>
              </a:avLst>
            </a:prstGeom>
            <a:solidFill>
              <a:srgbClr val="D61518"/>
            </a:solidFill>
            <a:ln w="25400">
              <a:solidFill>
                <a:schemeClr val="bg1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895" y="2461"/>
              <a:ext cx="3284" cy="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350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刘老庄连</a:t>
              </a:r>
              <a:endParaRPr lang="zh-CN" altLang="en-US" sz="35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7821" y="2849"/>
              <a:ext cx="119" cy="1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13" name="椭圆 12"/>
            <p:cNvSpPr/>
            <p:nvPr/>
          </p:nvSpPr>
          <p:spPr>
            <a:xfrm>
              <a:off x="11060" y="2849"/>
              <a:ext cx="119" cy="1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6000"/>
    </mc:Choice>
    <mc:Fallback>
      <p:transition advClick="0" advTm="6000"/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rgbClr val="c00000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accent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500"/>
                            </p:stCondLst>
                            <p:childTnLst>
                              <p:par>
                                <p:cTn id="1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46"/>
          <p:cNvSpPr/>
          <p:nvPr/>
        </p:nvSpPr>
        <p:spPr bwMode="auto">
          <a:xfrm>
            <a:off x="617085" y="2662033"/>
            <a:ext cx="2807040" cy="280704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</a:ln>
          <a:effectLst>
            <a:innerShdw blurRad="101600">
              <a:prstClr val="black"/>
            </a:innerShdw>
          </a:effectLst>
        </p:spPr>
        <p:txBody>
          <a:bodyPr anchor="ctr"/>
          <a:lstStyle/>
          <a:p>
            <a:pPr algn="ctr">
              <a:defRPr/>
            </a:pPr>
            <a:endParaRPr lang="zh-CN" altLang="en-US" sz="3190" kern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7" name="椭圆 47"/>
          <p:cNvSpPr/>
          <p:nvPr/>
        </p:nvSpPr>
        <p:spPr bwMode="auto">
          <a:xfrm>
            <a:off x="743762" y="2775753"/>
            <a:ext cx="2545050" cy="2546489"/>
          </a:xfrm>
          <a:prstGeom prst="ellipse">
            <a:avLst/>
          </a:prstGeom>
          <a:solidFill>
            <a:srgbClr val="C00000"/>
          </a:solidFill>
          <a:ln w="25400" cap="flat" cmpd="sng" algn="ctr">
            <a:noFill/>
            <a:prstDash val="solid"/>
          </a:ln>
          <a:effectLst>
            <a:outerShdw blurRad="177800" dist="38100" dir="5400000" algn="t" rotWithShape="0">
              <a:prstClr val="black">
                <a:alpha val="76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sz="3190" kern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8" name="椭圆 48"/>
          <p:cNvSpPr/>
          <p:nvPr/>
        </p:nvSpPr>
        <p:spPr bwMode="auto">
          <a:xfrm>
            <a:off x="984160" y="3030546"/>
            <a:ext cx="2072891" cy="2074330"/>
          </a:xfrm>
          <a:prstGeom prst="ellipse">
            <a:avLst/>
          </a:prstGeom>
          <a:gradFill flip="none" rotWithShape="1">
            <a:gsLst>
              <a:gs pos="39000">
                <a:sysClr val="window" lastClr="FFFFFF"/>
              </a:gs>
              <a:gs pos="100000">
                <a:sysClr val="windowText" lastClr="000000">
                  <a:lumMod val="75000"/>
                  <a:lumOff val="25000"/>
                </a:sysClr>
              </a:gs>
            </a:gsLst>
            <a:lin ang="1620000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3190" kern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9" name="椭圆 49"/>
          <p:cNvSpPr/>
          <p:nvPr/>
        </p:nvSpPr>
        <p:spPr bwMode="auto">
          <a:xfrm>
            <a:off x="1046059" y="3075171"/>
            <a:ext cx="1957729" cy="1957729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sz="3190" kern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0" name="TextBox 41"/>
          <p:cNvSpPr txBox="1"/>
          <p:nvPr/>
        </p:nvSpPr>
        <p:spPr>
          <a:xfrm>
            <a:off x="1365250" y="3341370"/>
            <a:ext cx="130175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C00000"/>
                </a:solidFill>
                <a:latin typeface="等线" panose="02010600030101010101" charset="-122"/>
                <a:ea typeface="等线" panose="02010600030101010101" charset="-122"/>
              </a:rPr>
              <a:t>刘老</a:t>
            </a:r>
            <a:endParaRPr lang="zh-CN" altLang="en-US" sz="4400" b="1" dirty="0">
              <a:solidFill>
                <a:srgbClr val="C00000"/>
              </a:solidFill>
              <a:latin typeface="等线" panose="02010600030101010101" charset="-122"/>
              <a:ea typeface="等线" panose="02010600030101010101" charset="-122"/>
            </a:endParaRPr>
          </a:p>
          <a:p>
            <a:pPr algn="ctr"/>
            <a:r>
              <a:rPr lang="zh-CN" altLang="en-US" sz="4400" b="1" dirty="0">
                <a:solidFill>
                  <a:srgbClr val="C00000"/>
                </a:solidFill>
                <a:latin typeface="等线" panose="02010600030101010101" charset="-122"/>
                <a:ea typeface="等线" panose="02010600030101010101" charset="-122"/>
              </a:rPr>
              <a:t>庄连</a:t>
            </a:r>
            <a:endParaRPr lang="en-US" altLang="zh-CN" sz="4400" b="1" dirty="0">
              <a:solidFill>
                <a:srgbClr val="C00000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3610977" y="2349902"/>
            <a:ext cx="8004287" cy="3361288"/>
            <a:chOff x="3610977" y="2521352"/>
            <a:chExt cx="8004287" cy="2751946"/>
          </a:xfrm>
        </p:grpSpPr>
        <p:sp>
          <p:nvSpPr>
            <p:cNvPr id="11" name="矩形 83"/>
            <p:cNvSpPr>
              <a:spLocks noChangeArrowheads="1"/>
            </p:cNvSpPr>
            <p:nvPr/>
          </p:nvSpPr>
          <p:spPr bwMode="auto">
            <a:xfrm>
              <a:off x="3620658" y="2567072"/>
              <a:ext cx="7940530" cy="2697479"/>
            </a:xfrm>
            <a:prstGeom prst="roundRect">
              <a:avLst>
                <a:gd name="adj" fmla="val 0"/>
              </a:avLst>
            </a:prstGeom>
            <a:solidFill>
              <a:srgbClr val="F2F2F2">
                <a:alpha val="60000"/>
              </a:srgbClr>
            </a:solidFill>
            <a:ln w="9525">
              <a:solidFill>
                <a:srgbClr val="B8B8B8"/>
              </a:solidFill>
              <a:miter lim="800000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仿宋_GB2312" panose="02010609030101010101" pitchFamily="49" charset="-122"/>
                  <a:cs typeface="仿宋_GB2312" panose="0201060903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610977" y="2521352"/>
              <a:ext cx="8004287" cy="577150"/>
              <a:chOff x="3610977" y="2521352"/>
              <a:chExt cx="8004287" cy="577150"/>
            </a:xfrm>
          </p:grpSpPr>
          <p:sp>
            <p:nvSpPr>
              <p:cNvPr id="12" name="L 形 11"/>
              <p:cNvSpPr/>
              <p:nvPr/>
            </p:nvSpPr>
            <p:spPr>
              <a:xfrm rot="5400000">
                <a:off x="3610977" y="2521352"/>
                <a:ext cx="577150" cy="577150"/>
              </a:xfrm>
              <a:prstGeom prst="corner">
                <a:avLst>
                  <a:gd name="adj1" fmla="val 7751"/>
                  <a:gd name="adj2" fmla="val 7751"/>
                </a:avLst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" name="L 形 12"/>
              <p:cNvSpPr/>
              <p:nvPr/>
            </p:nvSpPr>
            <p:spPr>
              <a:xfrm rot="16200000" flipH="1">
                <a:off x="11038114" y="2521352"/>
                <a:ext cx="577150" cy="577150"/>
              </a:xfrm>
              <a:prstGeom prst="corner">
                <a:avLst>
                  <a:gd name="adj1" fmla="val 7751"/>
                  <a:gd name="adj2" fmla="val 7751"/>
                </a:avLst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 flipV="1">
              <a:off x="3610977" y="4696148"/>
              <a:ext cx="8004287" cy="577150"/>
              <a:chOff x="3610977" y="2521352"/>
              <a:chExt cx="8004287" cy="577150"/>
            </a:xfrm>
          </p:grpSpPr>
          <p:sp>
            <p:nvSpPr>
              <p:cNvPr id="16" name="L 形 15"/>
              <p:cNvSpPr/>
              <p:nvPr/>
            </p:nvSpPr>
            <p:spPr>
              <a:xfrm rot="5400000">
                <a:off x="3610977" y="2521352"/>
                <a:ext cx="577150" cy="577150"/>
              </a:xfrm>
              <a:prstGeom prst="corner">
                <a:avLst>
                  <a:gd name="adj1" fmla="val 7751"/>
                  <a:gd name="adj2" fmla="val 7751"/>
                </a:avLst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" name="L 形 16"/>
              <p:cNvSpPr/>
              <p:nvPr/>
            </p:nvSpPr>
            <p:spPr>
              <a:xfrm rot="16200000" flipH="1">
                <a:off x="11038114" y="2521352"/>
                <a:ext cx="577150" cy="577150"/>
              </a:xfrm>
              <a:prstGeom prst="corner">
                <a:avLst>
                  <a:gd name="adj1" fmla="val 7751"/>
                  <a:gd name="adj2" fmla="val 7751"/>
                </a:avLst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20" name="矩形 19"/>
          <p:cNvSpPr/>
          <p:nvPr/>
        </p:nvSpPr>
        <p:spPr>
          <a:xfrm>
            <a:off x="4040172" y="2683404"/>
            <a:ext cx="722373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 defTabSz="913765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         2015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年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9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日，习近平总书记在颁发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“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中国人民抗日战争胜利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70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周年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纪念章仪式上，提到一批抗日英烈和英雄群体，其中包括新四军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“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刘老庄连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  <a:p>
            <a:pPr indent="0" algn="just" defTabSz="913765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　　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2017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年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8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日，在庆祝中国人民解放军建军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90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周年大会上，习近平总书记再次称赞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“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刘老庄连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等众多英雄群体，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“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用生命诠释了一往无前的英雄气概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9" name="Rectangle 11"/>
          <p:cNvSpPr>
            <a:spLocks noChangeArrowheads="1"/>
          </p:cNvSpPr>
          <p:nvPr/>
        </p:nvSpPr>
        <p:spPr bwMode="auto">
          <a:xfrm>
            <a:off x="785495" y="1316355"/>
            <a:ext cx="8769350" cy="565785"/>
          </a:xfrm>
          <a:prstGeom prst="roundRect">
            <a:avLst>
              <a:gd name="adj" fmla="val 45512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972000" rtlCol="0" anchor="ctr"/>
          <a:lstStyle/>
          <a:p>
            <a:pPr marL="0" marR="0" lvl="2" indent="0" algn="l" defTabSz="9144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600" b="0" i="0" u="none" strike="noStrike" kern="0" cap="none" spc="0" normalizeH="0" baseline="0" noProof="0" dirty="0">
                <a:ln w="19050"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  <a:sym typeface="+mn-lt"/>
              </a:rPr>
              <a:t>有一支连队，不止一次被习近平总书记称赞。</a:t>
            </a:r>
            <a:endParaRPr kumimoji="0" lang="zh-CN" altLang="en-US" sz="2600" b="0" i="0" u="none" strike="noStrike" kern="0" cap="none" spc="0" normalizeH="0" baseline="0" noProof="0" dirty="0">
              <a:ln w="19050">
                <a:noFill/>
              </a:ln>
              <a:solidFill>
                <a:srgbClr val="C00000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  <a:sym typeface="+mn-lt"/>
            </a:endParaRPr>
          </a:p>
        </p:txBody>
      </p:sp>
      <p:grpSp>
        <p:nvGrpSpPr>
          <p:cNvPr id="39" name="Group 4"/>
          <p:cNvGrpSpPr>
            <a:grpSpLocks noChangeAspect="1"/>
          </p:cNvGrpSpPr>
          <p:nvPr/>
        </p:nvGrpSpPr>
        <p:grpSpPr bwMode="auto">
          <a:xfrm>
            <a:off x="785203" y="1368376"/>
            <a:ext cx="903606" cy="461665"/>
            <a:chOff x="3222" y="1845"/>
            <a:chExt cx="1237" cy="632"/>
          </a:xfrm>
          <a:solidFill>
            <a:srgbClr val="C00000"/>
          </a:solidFill>
        </p:grpSpPr>
        <p:sp>
          <p:nvSpPr>
            <p:cNvPr id="105" name="Freeform 5"/>
            <p:cNvSpPr/>
            <p:nvPr/>
          </p:nvSpPr>
          <p:spPr bwMode="auto">
            <a:xfrm>
              <a:off x="3608" y="1845"/>
              <a:ext cx="851" cy="632"/>
            </a:xfrm>
            <a:custGeom>
              <a:avLst/>
              <a:gdLst>
                <a:gd name="T0" fmla="*/ 366 w 626"/>
                <a:gd name="T1" fmla="*/ 413 h 465"/>
                <a:gd name="T2" fmla="*/ 313 w 626"/>
                <a:gd name="T3" fmla="*/ 362 h 465"/>
                <a:gd name="T4" fmla="*/ 338 w 626"/>
                <a:gd name="T5" fmla="*/ 362 h 465"/>
                <a:gd name="T6" fmla="*/ 392 w 626"/>
                <a:gd name="T7" fmla="*/ 310 h 465"/>
                <a:gd name="T8" fmla="*/ 338 w 626"/>
                <a:gd name="T9" fmla="*/ 258 h 465"/>
                <a:gd name="T10" fmla="*/ 414 w 626"/>
                <a:gd name="T11" fmla="*/ 207 h 465"/>
                <a:gd name="T12" fmla="*/ 361 w 626"/>
                <a:gd name="T13" fmla="*/ 155 h 465"/>
                <a:gd name="T14" fmla="*/ 573 w 626"/>
                <a:gd name="T15" fmla="*/ 155 h 465"/>
                <a:gd name="T16" fmla="*/ 626 w 626"/>
                <a:gd name="T17" fmla="*/ 103 h 465"/>
                <a:gd name="T18" fmla="*/ 573 w 626"/>
                <a:gd name="T19" fmla="*/ 52 h 465"/>
                <a:gd name="T20" fmla="*/ 260 w 626"/>
                <a:gd name="T21" fmla="*/ 52 h 465"/>
                <a:gd name="T22" fmla="*/ 207 w 626"/>
                <a:gd name="T23" fmla="*/ 0 h 465"/>
                <a:gd name="T24" fmla="*/ 102 w 626"/>
                <a:gd name="T25" fmla="*/ 0 h 465"/>
                <a:gd name="T26" fmla="*/ 48 w 626"/>
                <a:gd name="T27" fmla="*/ 52 h 465"/>
                <a:gd name="T28" fmla="*/ 49 w 626"/>
                <a:gd name="T29" fmla="*/ 54 h 465"/>
                <a:gd name="T30" fmla="*/ 0 w 626"/>
                <a:gd name="T31" fmla="*/ 113 h 465"/>
                <a:gd name="T32" fmla="*/ 0 w 626"/>
                <a:gd name="T33" fmla="*/ 403 h 465"/>
                <a:gd name="T34" fmla="*/ 65 w 626"/>
                <a:gd name="T35" fmla="*/ 465 h 465"/>
                <a:gd name="T36" fmla="*/ 208 w 626"/>
                <a:gd name="T37" fmla="*/ 465 h 465"/>
                <a:gd name="T38" fmla="*/ 244 w 626"/>
                <a:gd name="T39" fmla="*/ 465 h 465"/>
                <a:gd name="T40" fmla="*/ 313 w 626"/>
                <a:gd name="T41" fmla="*/ 465 h 465"/>
                <a:gd name="T42" fmla="*/ 366 w 626"/>
                <a:gd name="T43" fmla="*/ 413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26" h="465">
                  <a:moveTo>
                    <a:pt x="366" y="413"/>
                  </a:moveTo>
                  <a:cubicBezTo>
                    <a:pt x="366" y="385"/>
                    <a:pt x="342" y="362"/>
                    <a:pt x="313" y="362"/>
                  </a:cubicBezTo>
                  <a:cubicBezTo>
                    <a:pt x="338" y="362"/>
                    <a:pt x="338" y="362"/>
                    <a:pt x="338" y="362"/>
                  </a:cubicBezTo>
                  <a:cubicBezTo>
                    <a:pt x="368" y="362"/>
                    <a:pt x="392" y="338"/>
                    <a:pt x="392" y="310"/>
                  </a:cubicBezTo>
                  <a:cubicBezTo>
                    <a:pt x="392" y="281"/>
                    <a:pt x="368" y="258"/>
                    <a:pt x="338" y="258"/>
                  </a:cubicBezTo>
                  <a:cubicBezTo>
                    <a:pt x="368" y="258"/>
                    <a:pt x="416" y="258"/>
                    <a:pt x="414" y="207"/>
                  </a:cubicBezTo>
                  <a:cubicBezTo>
                    <a:pt x="413" y="178"/>
                    <a:pt x="390" y="155"/>
                    <a:pt x="361" y="155"/>
                  </a:cubicBezTo>
                  <a:cubicBezTo>
                    <a:pt x="573" y="155"/>
                    <a:pt x="573" y="155"/>
                    <a:pt x="573" y="155"/>
                  </a:cubicBezTo>
                  <a:cubicBezTo>
                    <a:pt x="602" y="155"/>
                    <a:pt x="626" y="132"/>
                    <a:pt x="626" y="103"/>
                  </a:cubicBezTo>
                  <a:cubicBezTo>
                    <a:pt x="626" y="75"/>
                    <a:pt x="602" y="52"/>
                    <a:pt x="573" y="52"/>
                  </a:cubicBezTo>
                  <a:cubicBezTo>
                    <a:pt x="260" y="52"/>
                    <a:pt x="260" y="52"/>
                    <a:pt x="260" y="52"/>
                  </a:cubicBezTo>
                  <a:cubicBezTo>
                    <a:pt x="260" y="23"/>
                    <a:pt x="236" y="0"/>
                    <a:pt x="207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72" y="0"/>
                    <a:pt x="48" y="23"/>
                    <a:pt x="48" y="52"/>
                  </a:cubicBezTo>
                  <a:cubicBezTo>
                    <a:pt x="48" y="52"/>
                    <a:pt x="48" y="53"/>
                    <a:pt x="49" y="54"/>
                  </a:cubicBezTo>
                  <a:cubicBezTo>
                    <a:pt x="21" y="60"/>
                    <a:pt x="0" y="85"/>
                    <a:pt x="0" y="113"/>
                  </a:cubicBezTo>
                  <a:cubicBezTo>
                    <a:pt x="0" y="403"/>
                    <a:pt x="0" y="403"/>
                    <a:pt x="0" y="403"/>
                  </a:cubicBezTo>
                  <a:cubicBezTo>
                    <a:pt x="0" y="437"/>
                    <a:pt x="29" y="465"/>
                    <a:pt x="65" y="465"/>
                  </a:cubicBezTo>
                  <a:cubicBezTo>
                    <a:pt x="208" y="465"/>
                    <a:pt x="208" y="465"/>
                    <a:pt x="208" y="465"/>
                  </a:cubicBezTo>
                  <a:cubicBezTo>
                    <a:pt x="244" y="465"/>
                    <a:pt x="244" y="465"/>
                    <a:pt x="244" y="465"/>
                  </a:cubicBezTo>
                  <a:cubicBezTo>
                    <a:pt x="313" y="465"/>
                    <a:pt x="313" y="465"/>
                    <a:pt x="313" y="465"/>
                  </a:cubicBezTo>
                  <a:cubicBezTo>
                    <a:pt x="342" y="465"/>
                    <a:pt x="366" y="442"/>
                    <a:pt x="366" y="4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等线" panose="02010600030101010101" charset="-122"/>
              </a:endParaRPr>
            </a:p>
          </p:txBody>
        </p:sp>
        <p:sp>
          <p:nvSpPr>
            <p:cNvPr id="106" name="Rectangle 6"/>
            <p:cNvSpPr>
              <a:spLocks noChangeArrowheads="1"/>
            </p:cNvSpPr>
            <p:nvPr/>
          </p:nvSpPr>
          <p:spPr bwMode="auto">
            <a:xfrm>
              <a:off x="3222" y="1931"/>
              <a:ext cx="319" cy="53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等线" panose="02010600030101010101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  <p:bldP spid="9" grpId="0" bldLvl="0" animBg="1"/>
      <p:bldP spid="10" grpId="0"/>
      <p:bldP spid="20" grpId="0"/>
      <p:bldP spid="29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ChangeArrowheads="1"/>
          </p:cNvSpPr>
          <p:nvPr/>
        </p:nvSpPr>
        <p:spPr bwMode="auto">
          <a:xfrm>
            <a:off x="785495" y="1316355"/>
            <a:ext cx="8769350" cy="565785"/>
          </a:xfrm>
          <a:prstGeom prst="roundRect">
            <a:avLst>
              <a:gd name="adj" fmla="val 45512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972000" rtlCol="0" anchor="ctr"/>
          <a:p>
            <a:pPr marL="0" marR="0" lvl="2" indent="0" algn="l" defTabSz="9144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600" b="0" i="0" u="none" strike="noStrike" kern="0" cap="none" spc="0" normalizeH="0" baseline="0" noProof="0" dirty="0">
                <a:ln w="19050"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  <a:sym typeface="+mn-lt"/>
              </a:rPr>
              <a:t>这支连队，也不止一次在天安门广场接受检阅。</a:t>
            </a:r>
            <a:endParaRPr kumimoji="0" lang="zh-CN" altLang="en-US" sz="2600" b="0" i="0" u="none" strike="noStrike" kern="0" cap="none" spc="0" normalizeH="0" baseline="0" noProof="0" dirty="0">
              <a:ln w="19050">
                <a:noFill/>
              </a:ln>
              <a:solidFill>
                <a:srgbClr val="C00000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  <a:sym typeface="+mn-lt"/>
            </a:endParaRPr>
          </a:p>
        </p:txBody>
      </p:sp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785203" y="1368376"/>
            <a:ext cx="903606" cy="461665"/>
            <a:chOff x="3222" y="1845"/>
            <a:chExt cx="1237" cy="632"/>
          </a:xfrm>
          <a:solidFill>
            <a:srgbClr val="C00000"/>
          </a:solidFill>
        </p:grpSpPr>
        <p:sp>
          <p:nvSpPr>
            <p:cNvPr id="4" name="Freeform 5"/>
            <p:cNvSpPr/>
            <p:nvPr/>
          </p:nvSpPr>
          <p:spPr bwMode="auto">
            <a:xfrm>
              <a:off x="3608" y="1845"/>
              <a:ext cx="851" cy="632"/>
            </a:xfrm>
            <a:custGeom>
              <a:avLst/>
              <a:gdLst>
                <a:gd name="T0" fmla="*/ 366 w 626"/>
                <a:gd name="T1" fmla="*/ 413 h 465"/>
                <a:gd name="T2" fmla="*/ 313 w 626"/>
                <a:gd name="T3" fmla="*/ 362 h 465"/>
                <a:gd name="T4" fmla="*/ 338 w 626"/>
                <a:gd name="T5" fmla="*/ 362 h 465"/>
                <a:gd name="T6" fmla="*/ 392 w 626"/>
                <a:gd name="T7" fmla="*/ 310 h 465"/>
                <a:gd name="T8" fmla="*/ 338 w 626"/>
                <a:gd name="T9" fmla="*/ 258 h 465"/>
                <a:gd name="T10" fmla="*/ 414 w 626"/>
                <a:gd name="T11" fmla="*/ 207 h 465"/>
                <a:gd name="T12" fmla="*/ 361 w 626"/>
                <a:gd name="T13" fmla="*/ 155 h 465"/>
                <a:gd name="T14" fmla="*/ 573 w 626"/>
                <a:gd name="T15" fmla="*/ 155 h 465"/>
                <a:gd name="T16" fmla="*/ 626 w 626"/>
                <a:gd name="T17" fmla="*/ 103 h 465"/>
                <a:gd name="T18" fmla="*/ 573 w 626"/>
                <a:gd name="T19" fmla="*/ 52 h 465"/>
                <a:gd name="T20" fmla="*/ 260 w 626"/>
                <a:gd name="T21" fmla="*/ 52 h 465"/>
                <a:gd name="T22" fmla="*/ 207 w 626"/>
                <a:gd name="T23" fmla="*/ 0 h 465"/>
                <a:gd name="T24" fmla="*/ 102 w 626"/>
                <a:gd name="T25" fmla="*/ 0 h 465"/>
                <a:gd name="T26" fmla="*/ 48 w 626"/>
                <a:gd name="T27" fmla="*/ 52 h 465"/>
                <a:gd name="T28" fmla="*/ 49 w 626"/>
                <a:gd name="T29" fmla="*/ 54 h 465"/>
                <a:gd name="T30" fmla="*/ 0 w 626"/>
                <a:gd name="T31" fmla="*/ 113 h 465"/>
                <a:gd name="T32" fmla="*/ 0 w 626"/>
                <a:gd name="T33" fmla="*/ 403 h 465"/>
                <a:gd name="T34" fmla="*/ 65 w 626"/>
                <a:gd name="T35" fmla="*/ 465 h 465"/>
                <a:gd name="T36" fmla="*/ 208 w 626"/>
                <a:gd name="T37" fmla="*/ 465 h 465"/>
                <a:gd name="T38" fmla="*/ 244 w 626"/>
                <a:gd name="T39" fmla="*/ 465 h 465"/>
                <a:gd name="T40" fmla="*/ 313 w 626"/>
                <a:gd name="T41" fmla="*/ 465 h 465"/>
                <a:gd name="T42" fmla="*/ 366 w 626"/>
                <a:gd name="T43" fmla="*/ 413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26" h="465">
                  <a:moveTo>
                    <a:pt x="366" y="413"/>
                  </a:moveTo>
                  <a:cubicBezTo>
                    <a:pt x="366" y="385"/>
                    <a:pt x="342" y="362"/>
                    <a:pt x="313" y="362"/>
                  </a:cubicBezTo>
                  <a:cubicBezTo>
                    <a:pt x="338" y="362"/>
                    <a:pt x="338" y="362"/>
                    <a:pt x="338" y="362"/>
                  </a:cubicBezTo>
                  <a:cubicBezTo>
                    <a:pt x="368" y="362"/>
                    <a:pt x="392" y="338"/>
                    <a:pt x="392" y="310"/>
                  </a:cubicBezTo>
                  <a:cubicBezTo>
                    <a:pt x="392" y="281"/>
                    <a:pt x="368" y="258"/>
                    <a:pt x="338" y="258"/>
                  </a:cubicBezTo>
                  <a:cubicBezTo>
                    <a:pt x="368" y="258"/>
                    <a:pt x="416" y="258"/>
                    <a:pt x="414" y="207"/>
                  </a:cubicBezTo>
                  <a:cubicBezTo>
                    <a:pt x="413" y="178"/>
                    <a:pt x="390" y="155"/>
                    <a:pt x="361" y="155"/>
                  </a:cubicBezTo>
                  <a:cubicBezTo>
                    <a:pt x="573" y="155"/>
                    <a:pt x="573" y="155"/>
                    <a:pt x="573" y="155"/>
                  </a:cubicBezTo>
                  <a:cubicBezTo>
                    <a:pt x="602" y="155"/>
                    <a:pt x="626" y="132"/>
                    <a:pt x="626" y="103"/>
                  </a:cubicBezTo>
                  <a:cubicBezTo>
                    <a:pt x="626" y="75"/>
                    <a:pt x="602" y="52"/>
                    <a:pt x="573" y="52"/>
                  </a:cubicBezTo>
                  <a:cubicBezTo>
                    <a:pt x="260" y="52"/>
                    <a:pt x="260" y="52"/>
                    <a:pt x="260" y="52"/>
                  </a:cubicBezTo>
                  <a:cubicBezTo>
                    <a:pt x="260" y="23"/>
                    <a:pt x="236" y="0"/>
                    <a:pt x="207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72" y="0"/>
                    <a:pt x="48" y="23"/>
                    <a:pt x="48" y="52"/>
                  </a:cubicBezTo>
                  <a:cubicBezTo>
                    <a:pt x="48" y="52"/>
                    <a:pt x="48" y="53"/>
                    <a:pt x="49" y="54"/>
                  </a:cubicBezTo>
                  <a:cubicBezTo>
                    <a:pt x="21" y="60"/>
                    <a:pt x="0" y="85"/>
                    <a:pt x="0" y="113"/>
                  </a:cubicBezTo>
                  <a:cubicBezTo>
                    <a:pt x="0" y="403"/>
                    <a:pt x="0" y="403"/>
                    <a:pt x="0" y="403"/>
                  </a:cubicBezTo>
                  <a:cubicBezTo>
                    <a:pt x="0" y="437"/>
                    <a:pt x="29" y="465"/>
                    <a:pt x="65" y="465"/>
                  </a:cubicBezTo>
                  <a:cubicBezTo>
                    <a:pt x="208" y="465"/>
                    <a:pt x="208" y="465"/>
                    <a:pt x="208" y="465"/>
                  </a:cubicBezTo>
                  <a:cubicBezTo>
                    <a:pt x="244" y="465"/>
                    <a:pt x="244" y="465"/>
                    <a:pt x="244" y="465"/>
                  </a:cubicBezTo>
                  <a:cubicBezTo>
                    <a:pt x="313" y="465"/>
                    <a:pt x="313" y="465"/>
                    <a:pt x="313" y="465"/>
                  </a:cubicBezTo>
                  <a:cubicBezTo>
                    <a:pt x="342" y="465"/>
                    <a:pt x="366" y="442"/>
                    <a:pt x="366" y="4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等线" panose="02010600030101010101" charset="-122"/>
              </a:endParaRPr>
            </a:p>
          </p:txBody>
        </p:sp>
        <p:sp>
          <p:nvSpPr>
            <p:cNvPr id="5" name="Rectangle 6"/>
            <p:cNvSpPr>
              <a:spLocks noChangeArrowheads="1"/>
            </p:cNvSpPr>
            <p:nvPr/>
          </p:nvSpPr>
          <p:spPr bwMode="auto">
            <a:xfrm>
              <a:off x="3222" y="1931"/>
              <a:ext cx="319" cy="53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等线" panose="02010600030101010101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47127" y="2442612"/>
            <a:ext cx="8004287" cy="3361288"/>
            <a:chOff x="3610977" y="2521352"/>
            <a:chExt cx="8004287" cy="2751946"/>
          </a:xfrm>
        </p:grpSpPr>
        <p:sp>
          <p:nvSpPr>
            <p:cNvPr id="26" name="矩形 83"/>
            <p:cNvSpPr>
              <a:spLocks noChangeArrowheads="1"/>
            </p:cNvSpPr>
            <p:nvPr/>
          </p:nvSpPr>
          <p:spPr bwMode="auto">
            <a:xfrm>
              <a:off x="3620658" y="2567072"/>
              <a:ext cx="7940530" cy="2697479"/>
            </a:xfrm>
            <a:prstGeom prst="roundRect">
              <a:avLst>
                <a:gd name="adj" fmla="val 0"/>
              </a:avLst>
            </a:prstGeom>
            <a:solidFill>
              <a:srgbClr val="F2F2F2">
                <a:alpha val="60000"/>
              </a:srgbClr>
            </a:solidFill>
            <a:ln w="9525">
              <a:solidFill>
                <a:srgbClr val="B8B8B8"/>
              </a:solidFill>
              <a:miter lim="800000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仿宋_GB2312" panose="02010609030101010101" pitchFamily="49" charset="-122"/>
                  <a:cs typeface="仿宋_GB2312" panose="0201060903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3610977" y="2521352"/>
              <a:ext cx="8004287" cy="577150"/>
              <a:chOff x="3610977" y="2521352"/>
              <a:chExt cx="8004287" cy="577150"/>
            </a:xfrm>
          </p:grpSpPr>
          <p:sp>
            <p:nvSpPr>
              <p:cNvPr id="28" name="L 形 27"/>
              <p:cNvSpPr/>
              <p:nvPr/>
            </p:nvSpPr>
            <p:spPr>
              <a:xfrm rot="5400000">
                <a:off x="3610977" y="2521352"/>
                <a:ext cx="577150" cy="577150"/>
              </a:xfrm>
              <a:prstGeom prst="corner">
                <a:avLst>
                  <a:gd name="adj1" fmla="val 7751"/>
                  <a:gd name="adj2" fmla="val 7751"/>
                </a:avLst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0" name="L 形 29"/>
              <p:cNvSpPr/>
              <p:nvPr/>
            </p:nvSpPr>
            <p:spPr>
              <a:xfrm rot="16200000" flipH="1">
                <a:off x="11038114" y="2521352"/>
                <a:ext cx="577150" cy="577150"/>
              </a:xfrm>
              <a:prstGeom prst="corner">
                <a:avLst>
                  <a:gd name="adj1" fmla="val 7751"/>
                  <a:gd name="adj2" fmla="val 7751"/>
                </a:avLst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 flipV="1">
              <a:off x="3610977" y="4696148"/>
              <a:ext cx="8004287" cy="577150"/>
              <a:chOff x="3610977" y="2521352"/>
              <a:chExt cx="8004287" cy="577150"/>
            </a:xfrm>
          </p:grpSpPr>
          <p:sp>
            <p:nvSpPr>
              <p:cNvPr id="32" name="L 形 31"/>
              <p:cNvSpPr/>
              <p:nvPr/>
            </p:nvSpPr>
            <p:spPr>
              <a:xfrm rot="5400000">
                <a:off x="3610977" y="2521352"/>
                <a:ext cx="577150" cy="577150"/>
              </a:xfrm>
              <a:prstGeom prst="corner">
                <a:avLst>
                  <a:gd name="adj1" fmla="val 7751"/>
                  <a:gd name="adj2" fmla="val 7751"/>
                </a:avLst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L 形 32"/>
              <p:cNvSpPr/>
              <p:nvPr/>
            </p:nvSpPr>
            <p:spPr>
              <a:xfrm rot="16200000" flipH="1">
                <a:off x="11038114" y="2521352"/>
                <a:ext cx="577150" cy="577150"/>
              </a:xfrm>
              <a:prstGeom prst="corner">
                <a:avLst>
                  <a:gd name="adj1" fmla="val 7751"/>
                  <a:gd name="adj2" fmla="val 7751"/>
                </a:avLst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34" name="矩形 33"/>
          <p:cNvSpPr/>
          <p:nvPr/>
        </p:nvSpPr>
        <p:spPr>
          <a:xfrm>
            <a:off x="1176322" y="2776114"/>
            <a:ext cx="722373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 defTabSz="913765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　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     2015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年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9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日，为了纪念中国人民抗日战争暨世界反法西斯战争胜利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70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周年，天安门广场举行盛大阅兵仪式，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“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刘老庄连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英模部队走过天安门广场，接受检阅。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  <a:p>
            <a:pPr indent="0" algn="just" defTabSz="913765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　　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2019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年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10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日，在庆祝中华人民共和国成立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70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周年阅兵式上，战旗方队载着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100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面荣誉战旗驶过天安门。其中，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“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刘老庄连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荣誉战旗赫然在列。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50" name="椭圆 46"/>
          <p:cNvSpPr/>
          <p:nvPr/>
        </p:nvSpPr>
        <p:spPr bwMode="auto">
          <a:xfrm>
            <a:off x="8954635" y="2837928"/>
            <a:ext cx="2807040" cy="280704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</a:ln>
          <a:effectLst>
            <a:innerShdw blurRad="101600">
              <a:prstClr val="black"/>
            </a:innerShdw>
          </a:effectLst>
        </p:spPr>
        <p:txBody>
          <a:bodyPr anchor="ctr"/>
          <a:p>
            <a:pPr algn="ctr">
              <a:defRPr/>
            </a:pPr>
            <a:endParaRPr lang="zh-CN" altLang="en-US" sz="3190" kern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51" name="椭圆 47"/>
          <p:cNvSpPr/>
          <p:nvPr/>
        </p:nvSpPr>
        <p:spPr bwMode="auto">
          <a:xfrm>
            <a:off x="9081312" y="2951648"/>
            <a:ext cx="2545050" cy="2546489"/>
          </a:xfrm>
          <a:prstGeom prst="ellipse">
            <a:avLst/>
          </a:prstGeom>
          <a:solidFill>
            <a:srgbClr val="C00000"/>
          </a:solidFill>
          <a:ln w="25400" cap="flat" cmpd="sng" algn="ctr">
            <a:noFill/>
            <a:prstDash val="solid"/>
          </a:ln>
          <a:effectLst>
            <a:outerShdw blurRad="177800" dist="38100" dir="5400000" algn="t" rotWithShape="0">
              <a:prstClr val="black">
                <a:alpha val="76000"/>
              </a:prstClr>
            </a:outerShdw>
          </a:effectLst>
        </p:spPr>
        <p:txBody>
          <a:bodyPr anchor="ctr"/>
          <a:p>
            <a:pPr algn="ctr">
              <a:defRPr/>
            </a:pPr>
            <a:endParaRPr lang="zh-CN" altLang="en-US" sz="3190" kern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52" name="椭圆 48"/>
          <p:cNvSpPr/>
          <p:nvPr/>
        </p:nvSpPr>
        <p:spPr bwMode="auto">
          <a:xfrm>
            <a:off x="9321710" y="3206441"/>
            <a:ext cx="2072891" cy="2074330"/>
          </a:xfrm>
          <a:prstGeom prst="ellipse">
            <a:avLst/>
          </a:prstGeom>
          <a:gradFill flip="none" rotWithShape="1">
            <a:gsLst>
              <a:gs pos="39000">
                <a:sysClr val="window" lastClr="FFFFFF"/>
              </a:gs>
              <a:gs pos="100000">
                <a:sysClr val="windowText" lastClr="000000">
                  <a:lumMod val="75000"/>
                  <a:lumOff val="25000"/>
                </a:sysClr>
              </a:gs>
            </a:gsLst>
            <a:lin ang="1620000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anchor="ctr"/>
          <a:p>
            <a:pPr algn="ctr">
              <a:defRPr/>
            </a:pPr>
            <a:endParaRPr lang="zh-CN" altLang="en-US" sz="3190" kern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53" name="椭圆 49"/>
          <p:cNvSpPr/>
          <p:nvPr/>
        </p:nvSpPr>
        <p:spPr bwMode="auto">
          <a:xfrm>
            <a:off x="9383609" y="3251066"/>
            <a:ext cx="1957729" cy="1957729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p>
            <a:pPr algn="ctr">
              <a:defRPr/>
            </a:pPr>
            <a:endParaRPr lang="zh-CN" altLang="en-US" sz="3190" kern="0">
              <a:solidFill>
                <a:schemeClr val="tx1">
                  <a:lumMod val="65000"/>
                  <a:lumOff val="3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54" name="TextBox 41"/>
          <p:cNvSpPr txBox="1"/>
          <p:nvPr/>
        </p:nvSpPr>
        <p:spPr>
          <a:xfrm>
            <a:off x="9702800" y="3517265"/>
            <a:ext cx="130175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 b="1" dirty="0">
                <a:solidFill>
                  <a:srgbClr val="C00000"/>
                </a:solidFill>
                <a:latin typeface="等线" panose="02010600030101010101" charset="-122"/>
                <a:ea typeface="等线" panose="02010600030101010101" charset="-122"/>
              </a:rPr>
              <a:t>刘老</a:t>
            </a:r>
            <a:endParaRPr lang="zh-CN" altLang="en-US" sz="4400" b="1" dirty="0">
              <a:solidFill>
                <a:srgbClr val="C00000"/>
              </a:solidFill>
              <a:latin typeface="等线" panose="02010600030101010101" charset="-122"/>
              <a:ea typeface="等线" panose="02010600030101010101" charset="-122"/>
            </a:endParaRPr>
          </a:p>
          <a:p>
            <a:pPr algn="ctr"/>
            <a:r>
              <a:rPr lang="zh-CN" altLang="en-US" sz="4400" b="1" dirty="0">
                <a:solidFill>
                  <a:srgbClr val="C00000"/>
                </a:solidFill>
                <a:latin typeface="等线" panose="02010600030101010101" charset="-122"/>
                <a:ea typeface="等线" panose="02010600030101010101" charset="-122"/>
              </a:rPr>
              <a:t>庄连</a:t>
            </a:r>
            <a:endParaRPr lang="en-US" altLang="zh-CN" sz="4400" b="1" dirty="0">
              <a:solidFill>
                <a:srgbClr val="C00000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4" grpId="0"/>
      <p:bldP spid="50" grpId="0" bldLvl="0" animBg="1"/>
      <p:bldP spid="51" grpId="0" bldLvl="0" animBg="1"/>
      <p:bldP spid="52" grpId="0" bldLvl="0" animBg="1"/>
      <p:bldP spid="53" grpId="0" bldLvl="0" animBg="1"/>
      <p:bldP spid="5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1932305" y="1588770"/>
            <a:ext cx="7879080" cy="568960"/>
            <a:chOff x="-718574" y="2464301"/>
            <a:chExt cx="848194" cy="887661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-718574" y="2471581"/>
              <a:ext cx="848194" cy="880381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 w="28575"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5400000" scaled="0"/>
              </a:gradFill>
            </a:ln>
            <a:effectLst/>
          </p:spPr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等线" panose="02010600030101010101" charset="-122"/>
              </a:endParaRPr>
            </a:p>
          </p:txBody>
        </p:sp>
        <p:sp>
          <p:nvSpPr>
            <p:cNvPr id="7" name="矩形 38"/>
            <p:cNvSpPr>
              <a:spLocks noChangeArrowheads="1"/>
            </p:cNvSpPr>
            <p:nvPr/>
          </p:nvSpPr>
          <p:spPr bwMode="auto">
            <a:xfrm>
              <a:off x="-659031" y="2464301"/>
              <a:ext cx="725229" cy="836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p>
              <a:pPr lvl="0" algn="ctr">
                <a:defRPr/>
              </a:pPr>
              <a:r>
                <a:rPr lang="en-US" altLang="zh-CN" sz="2900" dirty="0" smtClean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  <a:sym typeface="等线" panose="02010600030101010101" charset="-122"/>
                </a:rPr>
                <a:t>“</a:t>
              </a:r>
              <a:r>
                <a:rPr lang="zh-CN" altLang="en-US" sz="2900" dirty="0" smtClean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  <a:sym typeface="等线" panose="02010600030101010101" charset="-122"/>
                </a:rPr>
                <a:t>刘老庄连</a:t>
              </a:r>
              <a:r>
                <a:rPr lang="en-US" altLang="zh-CN" sz="2900" dirty="0" smtClean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  <a:sym typeface="等线" panose="02010600030101010101" charset="-122"/>
                </a:rPr>
                <a:t>”</a:t>
              </a:r>
              <a:r>
                <a:rPr lang="zh-CN" altLang="en-US" sz="2900" dirty="0" smtClean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  <a:sym typeface="等线" panose="02010600030101010101" charset="-122"/>
                </a:rPr>
                <a:t>，究竟有什么故事？</a:t>
              </a:r>
              <a:endParaRPr lang="zh-CN" altLang="en-US" sz="2900" dirty="0" smtClean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sym typeface="等线" panose="02010600030101010101" charset="-122"/>
              </a:endParaRPr>
            </a:p>
          </p:txBody>
        </p:sp>
      </p:grpSp>
      <p:grpSp>
        <p:nvGrpSpPr>
          <p:cNvPr id="21" name="Aitds4"/>
          <p:cNvGrpSpPr/>
          <p:nvPr/>
        </p:nvGrpSpPr>
        <p:grpSpPr bwMode="auto">
          <a:xfrm>
            <a:off x="1008974" y="2614371"/>
            <a:ext cx="10151745" cy="3100705"/>
            <a:chOff x="0" y="190605"/>
            <a:chExt cx="9901342" cy="3097184"/>
          </a:xfrm>
        </p:grpSpPr>
        <p:sp>
          <p:nvSpPr>
            <p:cNvPr id="38" name="Aitds4-1"/>
            <p:cNvSpPr>
              <a:spLocks noChangeArrowheads="1"/>
            </p:cNvSpPr>
            <p:nvPr/>
          </p:nvSpPr>
          <p:spPr bwMode="auto">
            <a:xfrm>
              <a:off x="81133" y="190605"/>
              <a:ext cx="9820209" cy="3097184"/>
            </a:xfrm>
            <a:prstGeom prst="roundRect">
              <a:avLst>
                <a:gd name="adj" fmla="val 8176"/>
              </a:avLst>
            </a:prstGeom>
            <a:noFill/>
            <a:ln w="19050">
              <a:solidFill>
                <a:srgbClr val="F17475">
                  <a:lumMod val="75000"/>
                </a:srgb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1500" b="1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等线" panose="02010600030101010101" charset="-122"/>
                  <a:ea typeface="宋体" panose="02010600030101010101" pitchFamily="2" charset="-122"/>
                  <a:cs typeface="+mn-ea"/>
                  <a:sym typeface="+mn-lt"/>
                </a:rPr>
                <a:t> </a:t>
              </a:r>
              <a:endParaRPr kumimoji="0" lang="zh-CN" altLang="en-US" sz="15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10600030101010101" charset="-122"/>
                <a:ea typeface="宋体" panose="02010600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9" name="Aitds4-2"/>
            <p:cNvSpPr>
              <a:spLocks noChangeArrowheads="1"/>
            </p:cNvSpPr>
            <p:nvPr/>
          </p:nvSpPr>
          <p:spPr bwMode="auto">
            <a:xfrm>
              <a:off x="0" y="413100"/>
              <a:ext cx="169589" cy="169589"/>
            </a:xfrm>
            <a:prstGeom prst="flowChartConnector">
              <a:avLst/>
            </a:prstGeom>
            <a:solidFill>
              <a:srgbClr val="C00000"/>
            </a:solidFill>
            <a:ln w="25400">
              <a:solidFill>
                <a:srgbClr val="D8D8D8"/>
              </a:solidFill>
              <a:rou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ea"/>
                <a:sym typeface="+mn-lt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1452245" y="2827655"/>
            <a:ext cx="950341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13765" fontAlgn="base">
              <a:buClrTx/>
              <a:buSzTx/>
              <a:buFontTx/>
              <a:defRPr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         时间拉回到80多年前。1943年春，侵华日军对江苏北部淮海抗日根据地进行大规模残酷“扫荡”，3月18日，为掩护地方群众和党政领导机关安全转移，新四军3师7旅19团2营4连的82名勇士在刘老庄与千余名日伪军进行了一场惨烈的战斗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  <a:sym typeface="+mn-ea"/>
            </a:endParaRPr>
          </a:p>
          <a:p>
            <a:pPr lvl="0" algn="just" defTabSz="913765" fontAlgn="base">
              <a:buClrTx/>
              <a:buSzTx/>
              <a:buFontTx/>
              <a:defRPr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　　刺刀捅弯了，就用枪托砸；枪托砸碎了，就用小锹砍；小锹砍断了，就用双手掐；双手负伤了，就用牙齿咬……82名勇士终因弹尽粮绝、寡不敌众，全部壮烈牺牲。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1"/>
          <p:cNvSpPr>
            <a:spLocks noChangeArrowheads="1"/>
          </p:cNvSpPr>
          <p:nvPr/>
        </p:nvSpPr>
        <p:spPr bwMode="auto">
          <a:xfrm>
            <a:off x="1358900" y="1790700"/>
            <a:ext cx="9512300" cy="565785"/>
          </a:xfrm>
          <a:prstGeom prst="roundRect">
            <a:avLst>
              <a:gd name="adj" fmla="val 45512"/>
            </a:avLst>
          </a:prstGeom>
          <a:gradFill>
            <a:gsLst>
              <a:gs pos="0">
                <a:srgbClr val="C30F0F">
                  <a:lumMod val="90000"/>
                  <a:lumOff val="10000"/>
                </a:srgbClr>
              </a:gs>
              <a:gs pos="45000">
                <a:srgbClr val="C30F0F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>
            <a:outerShdw blurRad="254000" dist="101600" dir="5400000" algn="ctr" rotWithShape="0">
              <a:srgbClr val="C30F0F">
                <a:alpha val="23000"/>
              </a:srgbClr>
            </a:outerShdw>
          </a:effectLst>
        </p:spPr>
        <p:txBody>
          <a:bodyPr lIns="97200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 w="19050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  <a:sym typeface="+mn-lt"/>
              </a:rPr>
              <a:t>朱德同志在《八路军新四军的英雄主义》一文中曾称：</a:t>
            </a:r>
            <a:endParaRPr kumimoji="0" lang="zh-CN" altLang="en-US" sz="2400" b="0" i="0" u="none" strike="noStrike" kern="0" cap="none" spc="0" normalizeH="0" baseline="0" noProof="0" dirty="0">
              <a:ln w="19050"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  <a:sym typeface="+mn-lt"/>
            </a:endParaRPr>
          </a:p>
        </p:txBody>
      </p:sp>
      <p:grpSp>
        <p:nvGrpSpPr>
          <p:cNvPr id="22" name="组合 21"/>
          <p:cNvGrpSpPr/>
          <p:nvPr/>
        </p:nvGrpSpPr>
        <p:grpSpPr>
          <a:xfrm rot="0">
            <a:off x="1212850" y="1625600"/>
            <a:ext cx="800735" cy="853440"/>
            <a:chOff x="3835400" y="1789113"/>
            <a:chExt cx="1468438" cy="1565275"/>
          </a:xfrm>
        </p:grpSpPr>
        <p:sp>
          <p:nvSpPr>
            <p:cNvPr id="23" name="Freeform 5"/>
            <p:cNvSpPr/>
            <p:nvPr/>
          </p:nvSpPr>
          <p:spPr bwMode="auto">
            <a:xfrm>
              <a:off x="4005263" y="1789113"/>
              <a:ext cx="1298575" cy="1565275"/>
            </a:xfrm>
            <a:custGeom>
              <a:avLst/>
              <a:gdLst>
                <a:gd name="T0" fmla="*/ 304 w 304"/>
                <a:gd name="T1" fmla="*/ 322 h 366"/>
                <a:gd name="T2" fmla="*/ 260 w 304"/>
                <a:gd name="T3" fmla="*/ 366 h 366"/>
                <a:gd name="T4" fmla="*/ 0 w 304"/>
                <a:gd name="T5" fmla="*/ 366 h 366"/>
                <a:gd name="T6" fmla="*/ 0 w 304"/>
                <a:gd name="T7" fmla="*/ 0 h 366"/>
                <a:gd name="T8" fmla="*/ 260 w 304"/>
                <a:gd name="T9" fmla="*/ 0 h 366"/>
                <a:gd name="T10" fmla="*/ 304 w 304"/>
                <a:gd name="T11" fmla="*/ 44 h 366"/>
                <a:gd name="T12" fmla="*/ 304 w 304"/>
                <a:gd name="T13" fmla="*/ 322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4" h="366">
                  <a:moveTo>
                    <a:pt x="304" y="322"/>
                  </a:moveTo>
                  <a:cubicBezTo>
                    <a:pt x="304" y="347"/>
                    <a:pt x="285" y="366"/>
                    <a:pt x="260" y="366"/>
                  </a:cubicBezTo>
                  <a:cubicBezTo>
                    <a:pt x="0" y="366"/>
                    <a:pt x="0" y="366"/>
                    <a:pt x="0" y="36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85" y="0"/>
                    <a:pt x="304" y="20"/>
                    <a:pt x="304" y="44"/>
                  </a:cubicBezTo>
                  <a:lnTo>
                    <a:pt x="304" y="322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Freeform 6"/>
            <p:cNvSpPr/>
            <p:nvPr/>
          </p:nvSpPr>
          <p:spPr bwMode="auto">
            <a:xfrm>
              <a:off x="3967163" y="1789113"/>
              <a:ext cx="1298575" cy="1565275"/>
            </a:xfrm>
            <a:custGeom>
              <a:avLst/>
              <a:gdLst>
                <a:gd name="T0" fmla="*/ 304 w 304"/>
                <a:gd name="T1" fmla="*/ 322 h 366"/>
                <a:gd name="T2" fmla="*/ 260 w 304"/>
                <a:gd name="T3" fmla="*/ 366 h 366"/>
                <a:gd name="T4" fmla="*/ 0 w 304"/>
                <a:gd name="T5" fmla="*/ 366 h 366"/>
                <a:gd name="T6" fmla="*/ 0 w 304"/>
                <a:gd name="T7" fmla="*/ 0 h 366"/>
                <a:gd name="T8" fmla="*/ 260 w 304"/>
                <a:gd name="T9" fmla="*/ 0 h 366"/>
                <a:gd name="T10" fmla="*/ 304 w 304"/>
                <a:gd name="T11" fmla="*/ 44 h 366"/>
                <a:gd name="T12" fmla="*/ 304 w 304"/>
                <a:gd name="T13" fmla="*/ 322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4" h="366">
                  <a:moveTo>
                    <a:pt x="304" y="322"/>
                  </a:moveTo>
                  <a:cubicBezTo>
                    <a:pt x="304" y="347"/>
                    <a:pt x="284" y="366"/>
                    <a:pt x="260" y="366"/>
                  </a:cubicBezTo>
                  <a:cubicBezTo>
                    <a:pt x="0" y="366"/>
                    <a:pt x="0" y="366"/>
                    <a:pt x="0" y="36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284" y="0"/>
                    <a:pt x="304" y="20"/>
                    <a:pt x="304" y="44"/>
                  </a:cubicBezTo>
                  <a:lnTo>
                    <a:pt x="304" y="322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Freeform 9"/>
            <p:cNvSpPr/>
            <p:nvPr/>
          </p:nvSpPr>
          <p:spPr bwMode="auto">
            <a:xfrm>
              <a:off x="3835400" y="1839913"/>
              <a:ext cx="234950" cy="73025"/>
            </a:xfrm>
            <a:custGeom>
              <a:avLst/>
              <a:gdLst>
                <a:gd name="T0" fmla="*/ 55 w 55"/>
                <a:gd name="T1" fmla="*/ 8 h 17"/>
                <a:gd name="T2" fmla="*/ 46 w 55"/>
                <a:gd name="T3" fmla="*/ 17 h 17"/>
                <a:gd name="T4" fmla="*/ 8 w 55"/>
                <a:gd name="T5" fmla="*/ 17 h 17"/>
                <a:gd name="T6" fmla="*/ 0 w 55"/>
                <a:gd name="T7" fmla="*/ 8 h 17"/>
                <a:gd name="T8" fmla="*/ 0 w 55"/>
                <a:gd name="T9" fmla="*/ 8 h 17"/>
                <a:gd name="T10" fmla="*/ 8 w 55"/>
                <a:gd name="T11" fmla="*/ 0 h 17"/>
                <a:gd name="T12" fmla="*/ 46 w 55"/>
                <a:gd name="T13" fmla="*/ 0 h 17"/>
                <a:gd name="T14" fmla="*/ 55 w 55"/>
                <a:gd name="T1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7">
                  <a:moveTo>
                    <a:pt x="55" y="8"/>
                  </a:moveTo>
                  <a:cubicBezTo>
                    <a:pt x="55" y="13"/>
                    <a:pt x="51" y="17"/>
                    <a:pt x="46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3"/>
                    <a:pt x="55" y="8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Freeform 10"/>
            <p:cNvSpPr/>
            <p:nvPr/>
          </p:nvSpPr>
          <p:spPr bwMode="auto">
            <a:xfrm>
              <a:off x="3835400" y="1976438"/>
              <a:ext cx="234950" cy="73025"/>
            </a:xfrm>
            <a:custGeom>
              <a:avLst/>
              <a:gdLst>
                <a:gd name="T0" fmla="*/ 55 w 55"/>
                <a:gd name="T1" fmla="*/ 9 h 17"/>
                <a:gd name="T2" fmla="*/ 46 w 55"/>
                <a:gd name="T3" fmla="*/ 17 h 17"/>
                <a:gd name="T4" fmla="*/ 8 w 55"/>
                <a:gd name="T5" fmla="*/ 17 h 17"/>
                <a:gd name="T6" fmla="*/ 0 w 55"/>
                <a:gd name="T7" fmla="*/ 9 h 17"/>
                <a:gd name="T8" fmla="*/ 0 w 55"/>
                <a:gd name="T9" fmla="*/ 9 h 17"/>
                <a:gd name="T10" fmla="*/ 8 w 55"/>
                <a:gd name="T11" fmla="*/ 0 h 17"/>
                <a:gd name="T12" fmla="*/ 46 w 55"/>
                <a:gd name="T13" fmla="*/ 0 h 17"/>
                <a:gd name="T14" fmla="*/ 55 w 55"/>
                <a:gd name="T1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7">
                  <a:moveTo>
                    <a:pt x="55" y="9"/>
                  </a:moveTo>
                  <a:cubicBezTo>
                    <a:pt x="55" y="13"/>
                    <a:pt x="51" y="17"/>
                    <a:pt x="46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4"/>
                    <a:pt x="55" y="9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Freeform 11"/>
            <p:cNvSpPr/>
            <p:nvPr/>
          </p:nvSpPr>
          <p:spPr bwMode="auto">
            <a:xfrm>
              <a:off x="3835400" y="2117726"/>
              <a:ext cx="234950" cy="73025"/>
            </a:xfrm>
            <a:custGeom>
              <a:avLst/>
              <a:gdLst>
                <a:gd name="T0" fmla="*/ 55 w 55"/>
                <a:gd name="T1" fmla="*/ 8 h 17"/>
                <a:gd name="T2" fmla="*/ 46 w 55"/>
                <a:gd name="T3" fmla="*/ 17 h 17"/>
                <a:gd name="T4" fmla="*/ 8 w 55"/>
                <a:gd name="T5" fmla="*/ 17 h 17"/>
                <a:gd name="T6" fmla="*/ 0 w 55"/>
                <a:gd name="T7" fmla="*/ 8 h 17"/>
                <a:gd name="T8" fmla="*/ 0 w 55"/>
                <a:gd name="T9" fmla="*/ 8 h 17"/>
                <a:gd name="T10" fmla="*/ 8 w 55"/>
                <a:gd name="T11" fmla="*/ 0 h 17"/>
                <a:gd name="T12" fmla="*/ 46 w 55"/>
                <a:gd name="T13" fmla="*/ 0 h 17"/>
                <a:gd name="T14" fmla="*/ 55 w 55"/>
                <a:gd name="T1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7">
                  <a:moveTo>
                    <a:pt x="55" y="8"/>
                  </a:moveTo>
                  <a:cubicBezTo>
                    <a:pt x="55" y="13"/>
                    <a:pt x="51" y="17"/>
                    <a:pt x="46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4"/>
                    <a:pt x="55" y="8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Freeform 12"/>
            <p:cNvSpPr/>
            <p:nvPr/>
          </p:nvSpPr>
          <p:spPr bwMode="auto">
            <a:xfrm>
              <a:off x="3835400" y="2259013"/>
              <a:ext cx="234950" cy="73025"/>
            </a:xfrm>
            <a:custGeom>
              <a:avLst/>
              <a:gdLst>
                <a:gd name="T0" fmla="*/ 55 w 55"/>
                <a:gd name="T1" fmla="*/ 8 h 17"/>
                <a:gd name="T2" fmla="*/ 46 w 55"/>
                <a:gd name="T3" fmla="*/ 17 h 17"/>
                <a:gd name="T4" fmla="*/ 8 w 55"/>
                <a:gd name="T5" fmla="*/ 17 h 17"/>
                <a:gd name="T6" fmla="*/ 0 w 55"/>
                <a:gd name="T7" fmla="*/ 8 h 17"/>
                <a:gd name="T8" fmla="*/ 0 w 55"/>
                <a:gd name="T9" fmla="*/ 8 h 17"/>
                <a:gd name="T10" fmla="*/ 8 w 55"/>
                <a:gd name="T11" fmla="*/ 0 h 17"/>
                <a:gd name="T12" fmla="*/ 46 w 55"/>
                <a:gd name="T13" fmla="*/ 0 h 17"/>
                <a:gd name="T14" fmla="*/ 55 w 55"/>
                <a:gd name="T1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7">
                  <a:moveTo>
                    <a:pt x="55" y="8"/>
                  </a:moveTo>
                  <a:cubicBezTo>
                    <a:pt x="55" y="13"/>
                    <a:pt x="51" y="17"/>
                    <a:pt x="46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3"/>
                    <a:pt x="55" y="8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Freeform 13"/>
            <p:cNvSpPr/>
            <p:nvPr/>
          </p:nvSpPr>
          <p:spPr bwMode="auto">
            <a:xfrm>
              <a:off x="3835400" y="2397126"/>
              <a:ext cx="234950" cy="71438"/>
            </a:xfrm>
            <a:custGeom>
              <a:avLst/>
              <a:gdLst>
                <a:gd name="T0" fmla="*/ 55 w 55"/>
                <a:gd name="T1" fmla="*/ 9 h 17"/>
                <a:gd name="T2" fmla="*/ 46 w 55"/>
                <a:gd name="T3" fmla="*/ 17 h 17"/>
                <a:gd name="T4" fmla="*/ 8 w 55"/>
                <a:gd name="T5" fmla="*/ 17 h 17"/>
                <a:gd name="T6" fmla="*/ 0 w 55"/>
                <a:gd name="T7" fmla="*/ 9 h 17"/>
                <a:gd name="T8" fmla="*/ 0 w 55"/>
                <a:gd name="T9" fmla="*/ 9 h 17"/>
                <a:gd name="T10" fmla="*/ 8 w 55"/>
                <a:gd name="T11" fmla="*/ 0 h 17"/>
                <a:gd name="T12" fmla="*/ 46 w 55"/>
                <a:gd name="T13" fmla="*/ 0 h 17"/>
                <a:gd name="T14" fmla="*/ 55 w 55"/>
                <a:gd name="T1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7">
                  <a:moveTo>
                    <a:pt x="55" y="9"/>
                  </a:moveTo>
                  <a:cubicBezTo>
                    <a:pt x="55" y="13"/>
                    <a:pt x="51" y="17"/>
                    <a:pt x="46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4"/>
                    <a:pt x="55" y="9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Freeform 14"/>
            <p:cNvSpPr/>
            <p:nvPr/>
          </p:nvSpPr>
          <p:spPr bwMode="auto">
            <a:xfrm>
              <a:off x="3835400" y="2536826"/>
              <a:ext cx="234950" cy="73025"/>
            </a:xfrm>
            <a:custGeom>
              <a:avLst/>
              <a:gdLst>
                <a:gd name="T0" fmla="*/ 55 w 55"/>
                <a:gd name="T1" fmla="*/ 8 h 17"/>
                <a:gd name="T2" fmla="*/ 46 w 55"/>
                <a:gd name="T3" fmla="*/ 17 h 17"/>
                <a:gd name="T4" fmla="*/ 8 w 55"/>
                <a:gd name="T5" fmla="*/ 17 h 17"/>
                <a:gd name="T6" fmla="*/ 0 w 55"/>
                <a:gd name="T7" fmla="*/ 8 h 17"/>
                <a:gd name="T8" fmla="*/ 0 w 55"/>
                <a:gd name="T9" fmla="*/ 8 h 17"/>
                <a:gd name="T10" fmla="*/ 8 w 55"/>
                <a:gd name="T11" fmla="*/ 0 h 17"/>
                <a:gd name="T12" fmla="*/ 46 w 55"/>
                <a:gd name="T13" fmla="*/ 0 h 17"/>
                <a:gd name="T14" fmla="*/ 55 w 55"/>
                <a:gd name="T1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7">
                  <a:moveTo>
                    <a:pt x="55" y="8"/>
                  </a:moveTo>
                  <a:cubicBezTo>
                    <a:pt x="55" y="13"/>
                    <a:pt x="51" y="17"/>
                    <a:pt x="46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4"/>
                    <a:pt x="55" y="8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Freeform 15"/>
            <p:cNvSpPr/>
            <p:nvPr/>
          </p:nvSpPr>
          <p:spPr bwMode="auto">
            <a:xfrm>
              <a:off x="3835400" y="2678113"/>
              <a:ext cx="234950" cy="73025"/>
            </a:xfrm>
            <a:custGeom>
              <a:avLst/>
              <a:gdLst>
                <a:gd name="T0" fmla="*/ 55 w 55"/>
                <a:gd name="T1" fmla="*/ 8 h 17"/>
                <a:gd name="T2" fmla="*/ 46 w 55"/>
                <a:gd name="T3" fmla="*/ 17 h 17"/>
                <a:gd name="T4" fmla="*/ 8 w 55"/>
                <a:gd name="T5" fmla="*/ 17 h 17"/>
                <a:gd name="T6" fmla="*/ 0 w 55"/>
                <a:gd name="T7" fmla="*/ 8 h 17"/>
                <a:gd name="T8" fmla="*/ 0 w 55"/>
                <a:gd name="T9" fmla="*/ 8 h 17"/>
                <a:gd name="T10" fmla="*/ 8 w 55"/>
                <a:gd name="T11" fmla="*/ 0 h 17"/>
                <a:gd name="T12" fmla="*/ 46 w 55"/>
                <a:gd name="T13" fmla="*/ 0 h 17"/>
                <a:gd name="T14" fmla="*/ 55 w 55"/>
                <a:gd name="T1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7">
                  <a:moveTo>
                    <a:pt x="55" y="8"/>
                  </a:moveTo>
                  <a:cubicBezTo>
                    <a:pt x="55" y="13"/>
                    <a:pt x="51" y="17"/>
                    <a:pt x="46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3"/>
                    <a:pt x="55" y="8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Freeform 16"/>
            <p:cNvSpPr/>
            <p:nvPr/>
          </p:nvSpPr>
          <p:spPr bwMode="auto">
            <a:xfrm>
              <a:off x="3835400" y="2816226"/>
              <a:ext cx="234950" cy="71438"/>
            </a:xfrm>
            <a:custGeom>
              <a:avLst/>
              <a:gdLst>
                <a:gd name="T0" fmla="*/ 55 w 55"/>
                <a:gd name="T1" fmla="*/ 9 h 17"/>
                <a:gd name="T2" fmla="*/ 46 w 55"/>
                <a:gd name="T3" fmla="*/ 17 h 17"/>
                <a:gd name="T4" fmla="*/ 8 w 55"/>
                <a:gd name="T5" fmla="*/ 17 h 17"/>
                <a:gd name="T6" fmla="*/ 0 w 55"/>
                <a:gd name="T7" fmla="*/ 9 h 17"/>
                <a:gd name="T8" fmla="*/ 0 w 55"/>
                <a:gd name="T9" fmla="*/ 9 h 17"/>
                <a:gd name="T10" fmla="*/ 8 w 55"/>
                <a:gd name="T11" fmla="*/ 0 h 17"/>
                <a:gd name="T12" fmla="*/ 46 w 55"/>
                <a:gd name="T13" fmla="*/ 0 h 17"/>
                <a:gd name="T14" fmla="*/ 55 w 55"/>
                <a:gd name="T1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7">
                  <a:moveTo>
                    <a:pt x="55" y="9"/>
                  </a:moveTo>
                  <a:cubicBezTo>
                    <a:pt x="55" y="13"/>
                    <a:pt x="51" y="17"/>
                    <a:pt x="46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4"/>
                    <a:pt x="55" y="9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Freeform 17"/>
            <p:cNvSpPr/>
            <p:nvPr/>
          </p:nvSpPr>
          <p:spPr bwMode="auto">
            <a:xfrm>
              <a:off x="3835400" y="2955926"/>
              <a:ext cx="234950" cy="73025"/>
            </a:xfrm>
            <a:custGeom>
              <a:avLst/>
              <a:gdLst>
                <a:gd name="T0" fmla="*/ 55 w 55"/>
                <a:gd name="T1" fmla="*/ 8 h 17"/>
                <a:gd name="T2" fmla="*/ 46 w 55"/>
                <a:gd name="T3" fmla="*/ 17 h 17"/>
                <a:gd name="T4" fmla="*/ 8 w 55"/>
                <a:gd name="T5" fmla="*/ 17 h 17"/>
                <a:gd name="T6" fmla="*/ 0 w 55"/>
                <a:gd name="T7" fmla="*/ 8 h 17"/>
                <a:gd name="T8" fmla="*/ 0 w 55"/>
                <a:gd name="T9" fmla="*/ 8 h 17"/>
                <a:gd name="T10" fmla="*/ 8 w 55"/>
                <a:gd name="T11" fmla="*/ 0 h 17"/>
                <a:gd name="T12" fmla="*/ 46 w 55"/>
                <a:gd name="T13" fmla="*/ 0 h 17"/>
                <a:gd name="T14" fmla="*/ 55 w 55"/>
                <a:gd name="T1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7">
                  <a:moveTo>
                    <a:pt x="55" y="8"/>
                  </a:moveTo>
                  <a:cubicBezTo>
                    <a:pt x="55" y="13"/>
                    <a:pt x="51" y="17"/>
                    <a:pt x="46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4"/>
                    <a:pt x="55" y="8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Freeform 18"/>
            <p:cNvSpPr/>
            <p:nvPr/>
          </p:nvSpPr>
          <p:spPr bwMode="auto">
            <a:xfrm>
              <a:off x="3835400" y="3097213"/>
              <a:ext cx="234950" cy="73025"/>
            </a:xfrm>
            <a:custGeom>
              <a:avLst/>
              <a:gdLst>
                <a:gd name="T0" fmla="*/ 55 w 55"/>
                <a:gd name="T1" fmla="*/ 8 h 17"/>
                <a:gd name="T2" fmla="*/ 46 w 55"/>
                <a:gd name="T3" fmla="*/ 17 h 17"/>
                <a:gd name="T4" fmla="*/ 8 w 55"/>
                <a:gd name="T5" fmla="*/ 17 h 17"/>
                <a:gd name="T6" fmla="*/ 0 w 55"/>
                <a:gd name="T7" fmla="*/ 8 h 17"/>
                <a:gd name="T8" fmla="*/ 0 w 55"/>
                <a:gd name="T9" fmla="*/ 8 h 17"/>
                <a:gd name="T10" fmla="*/ 8 w 55"/>
                <a:gd name="T11" fmla="*/ 0 h 17"/>
                <a:gd name="T12" fmla="*/ 46 w 55"/>
                <a:gd name="T13" fmla="*/ 0 h 17"/>
                <a:gd name="T14" fmla="*/ 55 w 55"/>
                <a:gd name="T1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7">
                  <a:moveTo>
                    <a:pt x="55" y="8"/>
                  </a:moveTo>
                  <a:cubicBezTo>
                    <a:pt x="55" y="13"/>
                    <a:pt x="51" y="17"/>
                    <a:pt x="46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3"/>
                    <a:pt x="55" y="8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Freeform 19"/>
            <p:cNvSpPr/>
            <p:nvPr/>
          </p:nvSpPr>
          <p:spPr bwMode="auto">
            <a:xfrm>
              <a:off x="3835400" y="3235326"/>
              <a:ext cx="234950" cy="71438"/>
            </a:xfrm>
            <a:custGeom>
              <a:avLst/>
              <a:gdLst>
                <a:gd name="T0" fmla="*/ 55 w 55"/>
                <a:gd name="T1" fmla="*/ 9 h 17"/>
                <a:gd name="T2" fmla="*/ 46 w 55"/>
                <a:gd name="T3" fmla="*/ 17 h 17"/>
                <a:gd name="T4" fmla="*/ 8 w 55"/>
                <a:gd name="T5" fmla="*/ 17 h 17"/>
                <a:gd name="T6" fmla="*/ 0 w 55"/>
                <a:gd name="T7" fmla="*/ 9 h 17"/>
                <a:gd name="T8" fmla="*/ 0 w 55"/>
                <a:gd name="T9" fmla="*/ 9 h 17"/>
                <a:gd name="T10" fmla="*/ 8 w 55"/>
                <a:gd name="T11" fmla="*/ 0 h 17"/>
                <a:gd name="T12" fmla="*/ 46 w 55"/>
                <a:gd name="T13" fmla="*/ 0 h 17"/>
                <a:gd name="T14" fmla="*/ 55 w 55"/>
                <a:gd name="T1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7">
                  <a:moveTo>
                    <a:pt x="55" y="9"/>
                  </a:moveTo>
                  <a:cubicBezTo>
                    <a:pt x="55" y="13"/>
                    <a:pt x="51" y="17"/>
                    <a:pt x="46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4"/>
                    <a:pt x="55" y="9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1358900" y="2713990"/>
            <a:ext cx="932688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0" algn="just" defTabSz="913765" fontAlgn="base">
              <a:lnSpc>
                <a:spcPct val="150000"/>
              </a:lnSpc>
              <a:buClrTx/>
              <a:buSzTx/>
              <a:buFontTx/>
              <a:defRPr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“著名的平型关大捷、阳明堡火烧敌机、使敌人胆寒的百团大战、狼牙山五勇士的跳崖殉国、坚守马城村的全排壮烈牺牲、黄烟洞的保卫战、淮北全连八十二人全部殉国的刘老庄战斗、南北岱崮的坚守、韩略村的伏击、甄家庄的歼灭战，无一不是我军指战员的英雄主义的最高表现。”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>
            <a:cxnSpLocks noChangeShapeType="1"/>
          </p:cNvCxnSpPr>
          <p:nvPr/>
        </p:nvCxnSpPr>
        <p:spPr bwMode="auto">
          <a:xfrm>
            <a:off x="910312" y="2288208"/>
            <a:ext cx="10121900" cy="25400"/>
          </a:xfrm>
          <a:prstGeom prst="line">
            <a:avLst/>
          </a:prstGeom>
          <a:noFill/>
          <a:ln w="28575" cap="flat" cmpd="sng" algn="ctr">
            <a:solidFill>
              <a:srgbClr val="C00000"/>
            </a:solidFill>
            <a:prstDash val="solid"/>
            <a:miter lim="800000"/>
          </a:ln>
          <a:effectLst/>
        </p:spPr>
      </p:cxnSp>
      <p:sp>
        <p:nvSpPr>
          <p:cNvPr id="3" name="矩形 2"/>
          <p:cNvSpPr/>
          <p:nvPr/>
        </p:nvSpPr>
        <p:spPr>
          <a:xfrm>
            <a:off x="910590" y="1501140"/>
            <a:ext cx="9541510" cy="681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20000"/>
              </a:lnSpc>
            </a:pPr>
            <a:r>
              <a:rPr lang="zh-CN" altLang="en-US" sz="3200" dirty="0">
                <a:solidFill>
                  <a:srgbClr val="C00000"/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英雄之后有传人</a:t>
            </a:r>
            <a:r>
              <a:rPr sz="3200" dirty="0">
                <a:solidFill>
                  <a:srgbClr val="C00000"/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。</a:t>
            </a:r>
            <a:endParaRPr sz="3200" dirty="0">
              <a:solidFill>
                <a:srgbClr val="C00000"/>
              </a:solidFill>
              <a:latin typeface="等线" panose="02010600030101010101" charset="-122"/>
              <a:ea typeface="等线" panose="02010600030101010101" charset="-122"/>
              <a:sym typeface="+mn-ea"/>
            </a:endParaRPr>
          </a:p>
        </p:txBody>
      </p:sp>
      <p:sp>
        <p:nvSpPr>
          <p:cNvPr id="5" name="Round Same Side Corner Rectangle 23"/>
          <p:cNvSpPr/>
          <p:nvPr/>
        </p:nvSpPr>
        <p:spPr>
          <a:xfrm rot="16200000">
            <a:off x="-337185" y="3995420"/>
            <a:ext cx="2915285" cy="478790"/>
          </a:xfrm>
          <a:prstGeom prst="round2SameRect">
            <a:avLst/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vert" rtlCol="0" anchor="ctr"/>
          <a:lstStyle/>
          <a:p>
            <a:pPr algn="ctr" defTabSz="914400">
              <a:defRPr/>
            </a:pPr>
            <a:endParaRPr lang="zh-CN" altLang="en-US" sz="2800" kern="0">
              <a:solidFill>
                <a:prstClr val="white">
                  <a:lumMod val="50000"/>
                  <a:lumOff val="50000"/>
                </a:prst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1359535" y="2792095"/>
            <a:ext cx="5742940" cy="2900045"/>
          </a:xfrm>
          <a:prstGeom prst="homePlate">
            <a:avLst>
              <a:gd name="adj" fmla="val 0"/>
            </a:avLst>
          </a:prstGeom>
          <a:noFill/>
          <a:ln w="12700" cap="flat" cmpd="sng" algn="ctr">
            <a:solidFill>
              <a:srgbClr val="C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indent="0" algn="just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等线" panose="02010600030101010101" charset="-122"/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当地百姓为82位烈士修建了墓碑，并选送82名优秀子弟重新组建了4连，新四军3师7旅将该连命名为“刘老庄连”。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  <a:sym typeface="+mn-ea"/>
            </a:endParaRPr>
          </a:p>
        </p:txBody>
      </p:sp>
      <p:grpSp>
        <p:nvGrpSpPr>
          <p:cNvPr id="104" name="组合 103"/>
          <p:cNvGrpSpPr/>
          <p:nvPr/>
        </p:nvGrpSpPr>
        <p:grpSpPr>
          <a:xfrm>
            <a:off x="7357367" y="2739117"/>
            <a:ext cx="3832351" cy="2859693"/>
            <a:chOff x="821485" y="2474865"/>
            <a:chExt cx="4170900" cy="3112318"/>
          </a:xfrm>
        </p:grpSpPr>
        <p:sp>
          <p:nvSpPr>
            <p:cNvPr id="105" name="矩形 104"/>
            <p:cNvSpPr/>
            <p:nvPr/>
          </p:nvSpPr>
          <p:spPr bwMode="auto">
            <a:xfrm>
              <a:off x="1957137" y="2474865"/>
              <a:ext cx="2827101" cy="1585257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106" name="组合 105"/>
            <p:cNvGrpSpPr/>
            <p:nvPr/>
          </p:nvGrpSpPr>
          <p:grpSpPr>
            <a:xfrm>
              <a:off x="821485" y="2495608"/>
              <a:ext cx="4013073" cy="3091575"/>
              <a:chOff x="-1012826" y="3429000"/>
              <a:chExt cx="2025651" cy="1560513"/>
            </a:xfrm>
            <a:solidFill>
              <a:srgbClr val="3D3D3D"/>
            </a:solidFill>
          </p:grpSpPr>
          <p:sp>
            <p:nvSpPr>
              <p:cNvPr id="109" name="Freeform 443"/>
              <p:cNvSpPr/>
              <p:nvPr/>
            </p:nvSpPr>
            <p:spPr bwMode="auto">
              <a:xfrm>
                <a:off x="-931863" y="4292600"/>
                <a:ext cx="371475" cy="587375"/>
              </a:xfrm>
              <a:custGeom>
                <a:avLst/>
                <a:gdLst>
                  <a:gd name="T0" fmla="*/ 48 w 289"/>
                  <a:gd name="T1" fmla="*/ 454 h 456"/>
                  <a:gd name="T2" fmla="*/ 101 w 289"/>
                  <a:gd name="T3" fmla="*/ 407 h 456"/>
                  <a:gd name="T4" fmla="*/ 127 w 289"/>
                  <a:gd name="T5" fmla="*/ 85 h 456"/>
                  <a:gd name="T6" fmla="*/ 162 w 289"/>
                  <a:gd name="T7" fmla="*/ 85 h 456"/>
                  <a:gd name="T8" fmla="*/ 188 w 289"/>
                  <a:gd name="T9" fmla="*/ 407 h 456"/>
                  <a:gd name="T10" fmla="*/ 242 w 289"/>
                  <a:gd name="T11" fmla="*/ 453 h 456"/>
                  <a:gd name="T12" fmla="*/ 287 w 289"/>
                  <a:gd name="T13" fmla="*/ 400 h 456"/>
                  <a:gd name="T14" fmla="*/ 254 w 289"/>
                  <a:gd name="T15" fmla="*/ 0 h 456"/>
                  <a:gd name="T16" fmla="*/ 145 w 289"/>
                  <a:gd name="T17" fmla="*/ 11 h 456"/>
                  <a:gd name="T18" fmla="*/ 35 w 289"/>
                  <a:gd name="T19" fmla="*/ 0 h 456"/>
                  <a:gd name="T20" fmla="*/ 2 w 289"/>
                  <a:gd name="T21" fmla="*/ 400 h 456"/>
                  <a:gd name="T22" fmla="*/ 48 w 289"/>
                  <a:gd name="T23" fmla="*/ 454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9" h="456">
                    <a:moveTo>
                      <a:pt x="48" y="454"/>
                    </a:moveTo>
                    <a:cubicBezTo>
                      <a:pt x="75" y="456"/>
                      <a:pt x="99" y="435"/>
                      <a:pt x="101" y="407"/>
                    </a:cubicBezTo>
                    <a:cubicBezTo>
                      <a:pt x="127" y="85"/>
                      <a:pt x="127" y="85"/>
                      <a:pt x="127" y="85"/>
                    </a:cubicBezTo>
                    <a:cubicBezTo>
                      <a:pt x="162" y="85"/>
                      <a:pt x="162" y="85"/>
                      <a:pt x="162" y="85"/>
                    </a:cubicBezTo>
                    <a:cubicBezTo>
                      <a:pt x="188" y="407"/>
                      <a:pt x="188" y="407"/>
                      <a:pt x="188" y="407"/>
                    </a:cubicBezTo>
                    <a:cubicBezTo>
                      <a:pt x="191" y="435"/>
                      <a:pt x="214" y="455"/>
                      <a:pt x="242" y="453"/>
                    </a:cubicBezTo>
                    <a:cubicBezTo>
                      <a:pt x="269" y="451"/>
                      <a:pt x="289" y="427"/>
                      <a:pt x="287" y="400"/>
                    </a:cubicBezTo>
                    <a:cubicBezTo>
                      <a:pt x="254" y="0"/>
                      <a:pt x="254" y="0"/>
                      <a:pt x="254" y="0"/>
                    </a:cubicBezTo>
                    <a:cubicBezTo>
                      <a:pt x="234" y="3"/>
                      <a:pt x="185" y="11"/>
                      <a:pt x="145" y="11"/>
                    </a:cubicBezTo>
                    <a:cubicBezTo>
                      <a:pt x="105" y="11"/>
                      <a:pt x="55" y="3"/>
                      <a:pt x="35" y="0"/>
                    </a:cubicBezTo>
                    <a:cubicBezTo>
                      <a:pt x="2" y="400"/>
                      <a:pt x="2" y="400"/>
                      <a:pt x="2" y="400"/>
                    </a:cubicBezTo>
                    <a:cubicBezTo>
                      <a:pt x="0" y="428"/>
                      <a:pt x="20" y="451"/>
                      <a:pt x="48" y="454"/>
                    </a:cubicBezTo>
                    <a:close/>
                  </a:path>
                </a:pathLst>
              </a:custGeom>
              <a:solidFill>
                <a:srgbClr val="C1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D3D3D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10" name="Freeform 444"/>
              <p:cNvSpPr/>
              <p:nvPr/>
            </p:nvSpPr>
            <p:spPr bwMode="auto">
              <a:xfrm>
                <a:off x="-1012826" y="3830637"/>
                <a:ext cx="784225" cy="581025"/>
              </a:xfrm>
              <a:custGeom>
                <a:avLst/>
                <a:gdLst>
                  <a:gd name="T0" fmla="*/ 208 w 610"/>
                  <a:gd name="T1" fmla="*/ 358 h 451"/>
                  <a:gd name="T2" fmla="*/ 317 w 610"/>
                  <a:gd name="T3" fmla="*/ 347 h 451"/>
                  <a:gd name="T4" fmla="*/ 317 w 610"/>
                  <a:gd name="T5" fmla="*/ 341 h 451"/>
                  <a:gd name="T6" fmla="*/ 317 w 610"/>
                  <a:gd name="T7" fmla="*/ 125 h 451"/>
                  <a:gd name="T8" fmla="*/ 583 w 610"/>
                  <a:gd name="T9" fmla="*/ 66 h 451"/>
                  <a:gd name="T10" fmla="*/ 607 w 610"/>
                  <a:gd name="T11" fmla="*/ 28 h 451"/>
                  <a:gd name="T12" fmla="*/ 568 w 610"/>
                  <a:gd name="T13" fmla="*/ 4 h 451"/>
                  <a:gd name="T14" fmla="*/ 281 w 610"/>
                  <a:gd name="T15" fmla="*/ 68 h 451"/>
                  <a:gd name="T16" fmla="*/ 261 w 610"/>
                  <a:gd name="T17" fmla="*/ 68 h 451"/>
                  <a:gd name="T18" fmla="*/ 208 w 610"/>
                  <a:gd name="T19" fmla="*/ 98 h 451"/>
                  <a:gd name="T20" fmla="*/ 154 w 610"/>
                  <a:gd name="T21" fmla="*/ 68 h 451"/>
                  <a:gd name="T22" fmla="*/ 130 w 610"/>
                  <a:gd name="T23" fmla="*/ 68 h 451"/>
                  <a:gd name="T24" fmla="*/ 128 w 610"/>
                  <a:gd name="T25" fmla="*/ 68 h 451"/>
                  <a:gd name="T26" fmla="*/ 73 w 610"/>
                  <a:gd name="T27" fmla="*/ 93 h 451"/>
                  <a:gd name="T28" fmla="*/ 10 w 610"/>
                  <a:gd name="T29" fmla="*/ 420 h 451"/>
                  <a:gd name="T30" fmla="*/ 42 w 610"/>
                  <a:gd name="T31" fmla="*/ 451 h 451"/>
                  <a:gd name="T32" fmla="*/ 44 w 610"/>
                  <a:gd name="T33" fmla="*/ 450 h 451"/>
                  <a:gd name="T34" fmla="*/ 75 w 610"/>
                  <a:gd name="T35" fmla="*/ 417 h 451"/>
                  <a:gd name="T36" fmla="*/ 101 w 610"/>
                  <a:gd name="T37" fmla="*/ 164 h 451"/>
                  <a:gd name="T38" fmla="*/ 101 w 610"/>
                  <a:gd name="T39" fmla="*/ 341 h 451"/>
                  <a:gd name="T40" fmla="*/ 100 w 610"/>
                  <a:gd name="T41" fmla="*/ 347 h 451"/>
                  <a:gd name="T42" fmla="*/ 208 w 610"/>
                  <a:gd name="T43" fmla="*/ 358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10" h="451">
                    <a:moveTo>
                      <a:pt x="208" y="358"/>
                    </a:moveTo>
                    <a:cubicBezTo>
                      <a:pt x="247" y="358"/>
                      <a:pt x="298" y="350"/>
                      <a:pt x="317" y="347"/>
                    </a:cubicBezTo>
                    <a:cubicBezTo>
                      <a:pt x="317" y="341"/>
                      <a:pt x="317" y="341"/>
                      <a:pt x="317" y="341"/>
                    </a:cubicBezTo>
                    <a:cubicBezTo>
                      <a:pt x="317" y="125"/>
                      <a:pt x="317" y="125"/>
                      <a:pt x="317" y="125"/>
                    </a:cubicBezTo>
                    <a:cubicBezTo>
                      <a:pt x="583" y="66"/>
                      <a:pt x="583" y="66"/>
                      <a:pt x="583" y="66"/>
                    </a:cubicBezTo>
                    <a:cubicBezTo>
                      <a:pt x="600" y="62"/>
                      <a:pt x="610" y="45"/>
                      <a:pt x="607" y="28"/>
                    </a:cubicBezTo>
                    <a:cubicBezTo>
                      <a:pt x="603" y="11"/>
                      <a:pt x="585" y="0"/>
                      <a:pt x="568" y="4"/>
                    </a:cubicBezTo>
                    <a:cubicBezTo>
                      <a:pt x="281" y="68"/>
                      <a:pt x="281" y="68"/>
                      <a:pt x="281" y="68"/>
                    </a:cubicBezTo>
                    <a:cubicBezTo>
                      <a:pt x="261" y="68"/>
                      <a:pt x="261" y="68"/>
                      <a:pt x="261" y="68"/>
                    </a:cubicBezTo>
                    <a:cubicBezTo>
                      <a:pt x="258" y="84"/>
                      <a:pt x="235" y="98"/>
                      <a:pt x="208" y="98"/>
                    </a:cubicBezTo>
                    <a:cubicBezTo>
                      <a:pt x="180" y="98"/>
                      <a:pt x="157" y="84"/>
                      <a:pt x="154" y="68"/>
                    </a:cubicBezTo>
                    <a:cubicBezTo>
                      <a:pt x="130" y="68"/>
                      <a:pt x="130" y="68"/>
                      <a:pt x="130" y="68"/>
                    </a:cubicBezTo>
                    <a:cubicBezTo>
                      <a:pt x="130" y="68"/>
                      <a:pt x="129" y="68"/>
                      <a:pt x="128" y="68"/>
                    </a:cubicBezTo>
                    <a:cubicBezTo>
                      <a:pt x="117" y="68"/>
                      <a:pt x="95" y="72"/>
                      <a:pt x="73" y="93"/>
                    </a:cubicBezTo>
                    <a:cubicBezTo>
                      <a:pt x="21" y="141"/>
                      <a:pt x="0" y="251"/>
                      <a:pt x="10" y="420"/>
                    </a:cubicBezTo>
                    <a:cubicBezTo>
                      <a:pt x="11" y="437"/>
                      <a:pt x="25" y="451"/>
                      <a:pt x="42" y="451"/>
                    </a:cubicBezTo>
                    <a:cubicBezTo>
                      <a:pt x="43" y="451"/>
                      <a:pt x="43" y="451"/>
                      <a:pt x="44" y="450"/>
                    </a:cubicBezTo>
                    <a:cubicBezTo>
                      <a:pt x="61" y="449"/>
                      <a:pt x="76" y="434"/>
                      <a:pt x="75" y="417"/>
                    </a:cubicBezTo>
                    <a:cubicBezTo>
                      <a:pt x="66" y="276"/>
                      <a:pt x="81" y="201"/>
                      <a:pt x="101" y="164"/>
                    </a:cubicBezTo>
                    <a:cubicBezTo>
                      <a:pt x="101" y="341"/>
                      <a:pt x="101" y="341"/>
                      <a:pt x="101" y="341"/>
                    </a:cubicBezTo>
                    <a:cubicBezTo>
                      <a:pt x="100" y="347"/>
                      <a:pt x="100" y="347"/>
                      <a:pt x="100" y="347"/>
                    </a:cubicBezTo>
                    <a:cubicBezTo>
                      <a:pt x="119" y="350"/>
                      <a:pt x="168" y="358"/>
                      <a:pt x="208" y="358"/>
                    </a:cubicBezTo>
                    <a:close/>
                  </a:path>
                </a:pathLst>
              </a:custGeom>
              <a:solidFill>
                <a:srgbClr val="C1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D3D3D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11" name="Freeform 445"/>
              <p:cNvSpPr/>
              <p:nvPr/>
            </p:nvSpPr>
            <p:spPr bwMode="auto">
              <a:xfrm>
                <a:off x="-862013" y="3656012"/>
                <a:ext cx="231775" cy="231775"/>
              </a:xfrm>
              <a:custGeom>
                <a:avLst/>
                <a:gdLst>
                  <a:gd name="T0" fmla="*/ 123 w 180"/>
                  <a:gd name="T1" fmla="*/ 173 h 180"/>
                  <a:gd name="T2" fmla="*/ 180 w 180"/>
                  <a:gd name="T3" fmla="*/ 90 h 180"/>
                  <a:gd name="T4" fmla="*/ 90 w 180"/>
                  <a:gd name="T5" fmla="*/ 0 h 180"/>
                  <a:gd name="T6" fmla="*/ 0 w 180"/>
                  <a:gd name="T7" fmla="*/ 90 h 180"/>
                  <a:gd name="T8" fmla="*/ 56 w 180"/>
                  <a:gd name="T9" fmla="*/ 173 h 180"/>
                  <a:gd name="T10" fmla="*/ 90 w 180"/>
                  <a:gd name="T11" fmla="*/ 180 h 180"/>
                  <a:gd name="T12" fmla="*/ 123 w 180"/>
                  <a:gd name="T13" fmla="*/ 173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0" h="180">
                    <a:moveTo>
                      <a:pt x="123" y="173"/>
                    </a:moveTo>
                    <a:cubicBezTo>
                      <a:pt x="156" y="160"/>
                      <a:pt x="180" y="128"/>
                      <a:pt x="180" y="90"/>
                    </a:cubicBezTo>
                    <a:cubicBezTo>
                      <a:pt x="180" y="40"/>
                      <a:pt x="139" y="0"/>
                      <a:pt x="90" y="0"/>
                    </a:cubicBezTo>
                    <a:cubicBezTo>
                      <a:pt x="40" y="0"/>
                      <a:pt x="0" y="40"/>
                      <a:pt x="0" y="90"/>
                    </a:cubicBezTo>
                    <a:cubicBezTo>
                      <a:pt x="0" y="128"/>
                      <a:pt x="23" y="160"/>
                      <a:pt x="56" y="173"/>
                    </a:cubicBezTo>
                    <a:cubicBezTo>
                      <a:pt x="66" y="178"/>
                      <a:pt x="78" y="180"/>
                      <a:pt x="90" y="180"/>
                    </a:cubicBezTo>
                    <a:cubicBezTo>
                      <a:pt x="102" y="180"/>
                      <a:pt x="113" y="178"/>
                      <a:pt x="123" y="173"/>
                    </a:cubicBezTo>
                    <a:close/>
                  </a:path>
                </a:pathLst>
              </a:custGeom>
              <a:solidFill>
                <a:srgbClr val="C1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D3D3D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12" name="Freeform 446"/>
              <p:cNvSpPr/>
              <p:nvPr/>
            </p:nvSpPr>
            <p:spPr bwMode="auto">
              <a:xfrm>
                <a:off x="-446088" y="3429000"/>
                <a:ext cx="1458913" cy="844550"/>
              </a:xfrm>
              <a:custGeom>
                <a:avLst/>
                <a:gdLst>
                  <a:gd name="T0" fmla="*/ 0 w 919"/>
                  <a:gd name="T1" fmla="*/ 353 h 532"/>
                  <a:gd name="T2" fmla="*/ 0 w 919"/>
                  <a:gd name="T3" fmla="*/ 532 h 532"/>
                  <a:gd name="T4" fmla="*/ 919 w 919"/>
                  <a:gd name="T5" fmla="*/ 532 h 532"/>
                  <a:gd name="T6" fmla="*/ 919 w 919"/>
                  <a:gd name="T7" fmla="*/ 0 h 532"/>
                  <a:gd name="T8" fmla="*/ 0 w 919"/>
                  <a:gd name="T9" fmla="*/ 0 h 532"/>
                  <a:gd name="T10" fmla="*/ 0 w 919"/>
                  <a:gd name="T11" fmla="*/ 243 h 532"/>
                  <a:gd name="T12" fmla="*/ 17 w 919"/>
                  <a:gd name="T13" fmla="*/ 243 h 532"/>
                  <a:gd name="T14" fmla="*/ 17 w 919"/>
                  <a:gd name="T15" fmla="*/ 16 h 532"/>
                  <a:gd name="T16" fmla="*/ 902 w 919"/>
                  <a:gd name="T17" fmla="*/ 16 h 532"/>
                  <a:gd name="T18" fmla="*/ 902 w 919"/>
                  <a:gd name="T19" fmla="*/ 516 h 532"/>
                  <a:gd name="T20" fmla="*/ 17 w 919"/>
                  <a:gd name="T21" fmla="*/ 516 h 532"/>
                  <a:gd name="T22" fmla="*/ 17 w 919"/>
                  <a:gd name="T23" fmla="*/ 353 h 532"/>
                  <a:gd name="T24" fmla="*/ 0 w 919"/>
                  <a:gd name="T25" fmla="*/ 353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9" h="532">
                    <a:moveTo>
                      <a:pt x="0" y="353"/>
                    </a:moveTo>
                    <a:lnTo>
                      <a:pt x="0" y="532"/>
                    </a:lnTo>
                    <a:lnTo>
                      <a:pt x="919" y="532"/>
                    </a:lnTo>
                    <a:lnTo>
                      <a:pt x="919" y="0"/>
                    </a:lnTo>
                    <a:lnTo>
                      <a:pt x="0" y="0"/>
                    </a:lnTo>
                    <a:lnTo>
                      <a:pt x="0" y="243"/>
                    </a:lnTo>
                    <a:lnTo>
                      <a:pt x="17" y="243"/>
                    </a:lnTo>
                    <a:lnTo>
                      <a:pt x="17" y="16"/>
                    </a:lnTo>
                    <a:lnTo>
                      <a:pt x="902" y="16"/>
                    </a:lnTo>
                    <a:lnTo>
                      <a:pt x="902" y="516"/>
                    </a:lnTo>
                    <a:lnTo>
                      <a:pt x="17" y="516"/>
                    </a:lnTo>
                    <a:lnTo>
                      <a:pt x="17" y="353"/>
                    </a:lnTo>
                    <a:lnTo>
                      <a:pt x="0" y="353"/>
                    </a:lnTo>
                    <a:close/>
                  </a:path>
                </a:pathLst>
              </a:custGeom>
              <a:solidFill>
                <a:srgbClr val="C1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D3D3D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13" name="Freeform 447"/>
              <p:cNvSpPr/>
              <p:nvPr/>
            </p:nvSpPr>
            <p:spPr bwMode="auto">
              <a:xfrm>
                <a:off x="-255588" y="4433887"/>
                <a:ext cx="231775" cy="230188"/>
              </a:xfrm>
              <a:custGeom>
                <a:avLst/>
                <a:gdLst>
                  <a:gd name="T0" fmla="*/ 180 w 180"/>
                  <a:gd name="T1" fmla="*/ 90 h 179"/>
                  <a:gd name="T2" fmla="*/ 90 w 180"/>
                  <a:gd name="T3" fmla="*/ 0 h 179"/>
                  <a:gd name="T4" fmla="*/ 0 w 180"/>
                  <a:gd name="T5" fmla="*/ 90 h 179"/>
                  <a:gd name="T6" fmla="*/ 75 w 180"/>
                  <a:gd name="T7" fmla="*/ 179 h 179"/>
                  <a:gd name="T8" fmla="*/ 105 w 180"/>
                  <a:gd name="T9" fmla="*/ 179 h 179"/>
                  <a:gd name="T10" fmla="*/ 180 w 180"/>
                  <a:gd name="T11" fmla="*/ 9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179">
                    <a:moveTo>
                      <a:pt x="180" y="90"/>
                    </a:moveTo>
                    <a:cubicBezTo>
                      <a:pt x="180" y="40"/>
                      <a:pt x="140" y="0"/>
                      <a:pt x="90" y="0"/>
                    </a:cubicBezTo>
                    <a:cubicBezTo>
                      <a:pt x="40" y="0"/>
                      <a:pt x="0" y="40"/>
                      <a:pt x="0" y="90"/>
                    </a:cubicBezTo>
                    <a:cubicBezTo>
                      <a:pt x="0" y="135"/>
                      <a:pt x="32" y="171"/>
                      <a:pt x="75" y="179"/>
                    </a:cubicBezTo>
                    <a:cubicBezTo>
                      <a:pt x="105" y="179"/>
                      <a:pt x="105" y="179"/>
                      <a:pt x="105" y="179"/>
                    </a:cubicBezTo>
                    <a:cubicBezTo>
                      <a:pt x="147" y="171"/>
                      <a:pt x="180" y="135"/>
                      <a:pt x="180" y="90"/>
                    </a:cubicBezTo>
                    <a:close/>
                  </a:path>
                </a:pathLst>
              </a:custGeom>
              <a:solidFill>
                <a:srgbClr val="C1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D3D3D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14" name="Freeform 448"/>
              <p:cNvSpPr/>
              <p:nvPr/>
            </p:nvSpPr>
            <p:spPr bwMode="auto">
              <a:xfrm>
                <a:off x="180974" y="4433887"/>
                <a:ext cx="231775" cy="230188"/>
              </a:xfrm>
              <a:custGeom>
                <a:avLst/>
                <a:gdLst>
                  <a:gd name="T0" fmla="*/ 180 w 180"/>
                  <a:gd name="T1" fmla="*/ 90 h 179"/>
                  <a:gd name="T2" fmla="*/ 90 w 180"/>
                  <a:gd name="T3" fmla="*/ 0 h 179"/>
                  <a:gd name="T4" fmla="*/ 0 w 180"/>
                  <a:gd name="T5" fmla="*/ 90 h 179"/>
                  <a:gd name="T6" fmla="*/ 75 w 180"/>
                  <a:gd name="T7" fmla="*/ 179 h 179"/>
                  <a:gd name="T8" fmla="*/ 105 w 180"/>
                  <a:gd name="T9" fmla="*/ 179 h 179"/>
                  <a:gd name="T10" fmla="*/ 180 w 180"/>
                  <a:gd name="T11" fmla="*/ 9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" h="179">
                    <a:moveTo>
                      <a:pt x="180" y="90"/>
                    </a:moveTo>
                    <a:cubicBezTo>
                      <a:pt x="180" y="40"/>
                      <a:pt x="140" y="0"/>
                      <a:pt x="90" y="0"/>
                    </a:cubicBezTo>
                    <a:cubicBezTo>
                      <a:pt x="40" y="0"/>
                      <a:pt x="0" y="40"/>
                      <a:pt x="0" y="90"/>
                    </a:cubicBezTo>
                    <a:cubicBezTo>
                      <a:pt x="0" y="135"/>
                      <a:pt x="32" y="171"/>
                      <a:pt x="75" y="179"/>
                    </a:cubicBezTo>
                    <a:cubicBezTo>
                      <a:pt x="105" y="179"/>
                      <a:pt x="105" y="179"/>
                      <a:pt x="105" y="179"/>
                    </a:cubicBezTo>
                    <a:cubicBezTo>
                      <a:pt x="147" y="171"/>
                      <a:pt x="180" y="135"/>
                      <a:pt x="180" y="90"/>
                    </a:cubicBezTo>
                    <a:close/>
                  </a:path>
                </a:pathLst>
              </a:custGeom>
              <a:solidFill>
                <a:srgbClr val="C1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D3D3D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15" name="Freeform 449"/>
              <p:cNvSpPr/>
              <p:nvPr/>
            </p:nvSpPr>
            <p:spPr bwMode="auto">
              <a:xfrm>
                <a:off x="-395288" y="4695825"/>
                <a:ext cx="1382713" cy="293688"/>
              </a:xfrm>
              <a:custGeom>
                <a:avLst/>
                <a:gdLst>
                  <a:gd name="T0" fmla="*/ 429 w 1074"/>
                  <a:gd name="T1" fmla="*/ 96 h 228"/>
                  <a:gd name="T2" fmla="*/ 429 w 1074"/>
                  <a:gd name="T3" fmla="*/ 228 h 228"/>
                  <a:gd name="T4" fmla="*/ 645 w 1074"/>
                  <a:gd name="T5" fmla="*/ 228 h 228"/>
                  <a:gd name="T6" fmla="*/ 645 w 1074"/>
                  <a:gd name="T7" fmla="*/ 97 h 228"/>
                  <a:gd name="T8" fmla="*/ 652 w 1074"/>
                  <a:gd name="T9" fmla="*/ 114 h 228"/>
                  <a:gd name="T10" fmla="*/ 672 w 1074"/>
                  <a:gd name="T11" fmla="*/ 228 h 228"/>
                  <a:gd name="T12" fmla="*/ 740 w 1074"/>
                  <a:gd name="T13" fmla="*/ 228 h 228"/>
                  <a:gd name="T14" fmla="*/ 765 w 1074"/>
                  <a:gd name="T15" fmla="*/ 96 h 228"/>
                  <a:gd name="T16" fmla="*/ 765 w 1074"/>
                  <a:gd name="T17" fmla="*/ 228 h 228"/>
                  <a:gd name="T18" fmla="*/ 985 w 1074"/>
                  <a:gd name="T19" fmla="*/ 228 h 228"/>
                  <a:gd name="T20" fmla="*/ 985 w 1074"/>
                  <a:gd name="T21" fmla="*/ 97 h 228"/>
                  <a:gd name="T22" fmla="*/ 991 w 1074"/>
                  <a:gd name="T23" fmla="*/ 114 h 228"/>
                  <a:gd name="T24" fmla="*/ 1010 w 1074"/>
                  <a:gd name="T25" fmla="*/ 228 h 228"/>
                  <a:gd name="T26" fmla="*/ 1074 w 1074"/>
                  <a:gd name="T27" fmla="*/ 228 h 228"/>
                  <a:gd name="T28" fmla="*/ 1029 w 1074"/>
                  <a:gd name="T29" fmla="*/ 49 h 228"/>
                  <a:gd name="T30" fmla="*/ 986 w 1074"/>
                  <a:gd name="T31" fmla="*/ 9 h 228"/>
                  <a:gd name="T32" fmla="*/ 954 w 1074"/>
                  <a:gd name="T33" fmla="*/ 0 h 228"/>
                  <a:gd name="T34" fmla="*/ 952 w 1074"/>
                  <a:gd name="T35" fmla="*/ 0 h 228"/>
                  <a:gd name="T36" fmla="*/ 891 w 1074"/>
                  <a:gd name="T37" fmla="*/ 0 h 228"/>
                  <a:gd name="T38" fmla="*/ 875 w 1074"/>
                  <a:gd name="T39" fmla="*/ 1 h 228"/>
                  <a:gd name="T40" fmla="*/ 858 w 1074"/>
                  <a:gd name="T41" fmla="*/ 0 h 228"/>
                  <a:gd name="T42" fmla="*/ 798 w 1074"/>
                  <a:gd name="T43" fmla="*/ 0 h 228"/>
                  <a:gd name="T44" fmla="*/ 796 w 1074"/>
                  <a:gd name="T45" fmla="*/ 0 h 228"/>
                  <a:gd name="T46" fmla="*/ 763 w 1074"/>
                  <a:gd name="T47" fmla="*/ 9 h 228"/>
                  <a:gd name="T48" fmla="*/ 706 w 1074"/>
                  <a:gd name="T49" fmla="*/ 76 h 228"/>
                  <a:gd name="T50" fmla="*/ 691 w 1074"/>
                  <a:gd name="T51" fmla="*/ 48 h 228"/>
                  <a:gd name="T52" fmla="*/ 648 w 1074"/>
                  <a:gd name="T53" fmla="*/ 9 h 228"/>
                  <a:gd name="T54" fmla="*/ 616 w 1074"/>
                  <a:gd name="T55" fmla="*/ 0 h 228"/>
                  <a:gd name="T56" fmla="*/ 614 w 1074"/>
                  <a:gd name="T57" fmla="*/ 0 h 228"/>
                  <a:gd name="T58" fmla="*/ 460 w 1074"/>
                  <a:gd name="T59" fmla="*/ 0 h 228"/>
                  <a:gd name="T60" fmla="*/ 458 w 1074"/>
                  <a:gd name="T61" fmla="*/ 0 h 228"/>
                  <a:gd name="T62" fmla="*/ 425 w 1074"/>
                  <a:gd name="T63" fmla="*/ 9 h 228"/>
                  <a:gd name="T64" fmla="*/ 368 w 1074"/>
                  <a:gd name="T65" fmla="*/ 76 h 228"/>
                  <a:gd name="T66" fmla="*/ 353 w 1074"/>
                  <a:gd name="T67" fmla="*/ 48 h 228"/>
                  <a:gd name="T68" fmla="*/ 310 w 1074"/>
                  <a:gd name="T69" fmla="*/ 9 h 228"/>
                  <a:gd name="T70" fmla="*/ 278 w 1074"/>
                  <a:gd name="T71" fmla="*/ 0 h 228"/>
                  <a:gd name="T72" fmla="*/ 276 w 1074"/>
                  <a:gd name="T73" fmla="*/ 0 h 228"/>
                  <a:gd name="T74" fmla="*/ 122 w 1074"/>
                  <a:gd name="T75" fmla="*/ 0 h 228"/>
                  <a:gd name="T76" fmla="*/ 120 w 1074"/>
                  <a:gd name="T77" fmla="*/ 0 h 228"/>
                  <a:gd name="T78" fmla="*/ 87 w 1074"/>
                  <a:gd name="T79" fmla="*/ 9 h 228"/>
                  <a:gd name="T80" fmla="*/ 26 w 1074"/>
                  <a:gd name="T81" fmla="*/ 84 h 228"/>
                  <a:gd name="T82" fmla="*/ 0 w 1074"/>
                  <a:gd name="T83" fmla="*/ 228 h 228"/>
                  <a:gd name="T84" fmla="*/ 64 w 1074"/>
                  <a:gd name="T85" fmla="*/ 228 h 228"/>
                  <a:gd name="T86" fmla="*/ 89 w 1074"/>
                  <a:gd name="T87" fmla="*/ 96 h 228"/>
                  <a:gd name="T88" fmla="*/ 89 w 1074"/>
                  <a:gd name="T89" fmla="*/ 228 h 228"/>
                  <a:gd name="T90" fmla="*/ 309 w 1074"/>
                  <a:gd name="T91" fmla="*/ 228 h 228"/>
                  <a:gd name="T92" fmla="*/ 309 w 1074"/>
                  <a:gd name="T93" fmla="*/ 97 h 228"/>
                  <a:gd name="T94" fmla="*/ 315 w 1074"/>
                  <a:gd name="T95" fmla="*/ 114 h 228"/>
                  <a:gd name="T96" fmla="*/ 334 w 1074"/>
                  <a:gd name="T97" fmla="*/ 228 h 228"/>
                  <a:gd name="T98" fmla="*/ 402 w 1074"/>
                  <a:gd name="T99" fmla="*/ 228 h 228"/>
                  <a:gd name="T100" fmla="*/ 429 w 1074"/>
                  <a:gd name="T101" fmla="*/ 96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74" h="228">
                    <a:moveTo>
                      <a:pt x="429" y="96"/>
                    </a:moveTo>
                    <a:cubicBezTo>
                      <a:pt x="429" y="228"/>
                      <a:pt x="429" y="228"/>
                      <a:pt x="429" y="228"/>
                    </a:cubicBezTo>
                    <a:cubicBezTo>
                      <a:pt x="645" y="228"/>
                      <a:pt x="645" y="228"/>
                      <a:pt x="645" y="228"/>
                    </a:cubicBezTo>
                    <a:cubicBezTo>
                      <a:pt x="645" y="97"/>
                      <a:pt x="645" y="97"/>
                      <a:pt x="645" y="97"/>
                    </a:cubicBezTo>
                    <a:cubicBezTo>
                      <a:pt x="649" y="101"/>
                      <a:pt x="650" y="107"/>
                      <a:pt x="652" y="114"/>
                    </a:cubicBezTo>
                    <a:cubicBezTo>
                      <a:pt x="661" y="138"/>
                      <a:pt x="669" y="176"/>
                      <a:pt x="672" y="228"/>
                    </a:cubicBezTo>
                    <a:cubicBezTo>
                      <a:pt x="740" y="228"/>
                      <a:pt x="740" y="228"/>
                      <a:pt x="740" y="228"/>
                    </a:cubicBezTo>
                    <a:cubicBezTo>
                      <a:pt x="744" y="160"/>
                      <a:pt x="757" y="120"/>
                      <a:pt x="765" y="96"/>
                    </a:cubicBezTo>
                    <a:cubicBezTo>
                      <a:pt x="765" y="228"/>
                      <a:pt x="765" y="228"/>
                      <a:pt x="765" y="228"/>
                    </a:cubicBezTo>
                    <a:cubicBezTo>
                      <a:pt x="985" y="228"/>
                      <a:pt x="985" y="228"/>
                      <a:pt x="985" y="228"/>
                    </a:cubicBezTo>
                    <a:cubicBezTo>
                      <a:pt x="985" y="97"/>
                      <a:pt x="985" y="97"/>
                      <a:pt x="985" y="97"/>
                    </a:cubicBezTo>
                    <a:cubicBezTo>
                      <a:pt x="985" y="101"/>
                      <a:pt x="989" y="107"/>
                      <a:pt x="991" y="114"/>
                    </a:cubicBezTo>
                    <a:cubicBezTo>
                      <a:pt x="1000" y="138"/>
                      <a:pt x="1007" y="176"/>
                      <a:pt x="1010" y="228"/>
                    </a:cubicBezTo>
                    <a:cubicBezTo>
                      <a:pt x="1074" y="228"/>
                      <a:pt x="1074" y="228"/>
                      <a:pt x="1074" y="228"/>
                    </a:cubicBezTo>
                    <a:cubicBezTo>
                      <a:pt x="1069" y="136"/>
                      <a:pt x="1052" y="83"/>
                      <a:pt x="1029" y="49"/>
                    </a:cubicBezTo>
                    <a:cubicBezTo>
                      <a:pt x="1016" y="29"/>
                      <a:pt x="1001" y="16"/>
                      <a:pt x="986" y="9"/>
                    </a:cubicBezTo>
                    <a:cubicBezTo>
                      <a:pt x="973" y="2"/>
                      <a:pt x="961" y="0"/>
                      <a:pt x="954" y="0"/>
                    </a:cubicBezTo>
                    <a:cubicBezTo>
                      <a:pt x="953" y="0"/>
                      <a:pt x="953" y="0"/>
                      <a:pt x="952" y="0"/>
                    </a:cubicBezTo>
                    <a:cubicBezTo>
                      <a:pt x="891" y="0"/>
                      <a:pt x="891" y="0"/>
                      <a:pt x="891" y="0"/>
                    </a:cubicBezTo>
                    <a:cubicBezTo>
                      <a:pt x="886" y="0"/>
                      <a:pt x="880" y="1"/>
                      <a:pt x="875" y="1"/>
                    </a:cubicBezTo>
                    <a:cubicBezTo>
                      <a:pt x="869" y="1"/>
                      <a:pt x="864" y="0"/>
                      <a:pt x="858" y="0"/>
                    </a:cubicBezTo>
                    <a:cubicBezTo>
                      <a:pt x="798" y="0"/>
                      <a:pt x="798" y="0"/>
                      <a:pt x="798" y="0"/>
                    </a:cubicBezTo>
                    <a:cubicBezTo>
                      <a:pt x="797" y="0"/>
                      <a:pt x="797" y="0"/>
                      <a:pt x="796" y="0"/>
                    </a:cubicBezTo>
                    <a:cubicBezTo>
                      <a:pt x="789" y="0"/>
                      <a:pt x="777" y="2"/>
                      <a:pt x="763" y="9"/>
                    </a:cubicBezTo>
                    <a:cubicBezTo>
                      <a:pt x="743" y="19"/>
                      <a:pt x="722" y="39"/>
                      <a:pt x="706" y="76"/>
                    </a:cubicBezTo>
                    <a:cubicBezTo>
                      <a:pt x="701" y="65"/>
                      <a:pt x="696" y="56"/>
                      <a:pt x="691" y="48"/>
                    </a:cubicBezTo>
                    <a:cubicBezTo>
                      <a:pt x="678" y="28"/>
                      <a:pt x="663" y="16"/>
                      <a:pt x="648" y="9"/>
                    </a:cubicBezTo>
                    <a:cubicBezTo>
                      <a:pt x="635" y="2"/>
                      <a:pt x="623" y="0"/>
                      <a:pt x="616" y="0"/>
                    </a:cubicBezTo>
                    <a:cubicBezTo>
                      <a:pt x="615" y="0"/>
                      <a:pt x="615" y="0"/>
                      <a:pt x="614" y="0"/>
                    </a:cubicBezTo>
                    <a:cubicBezTo>
                      <a:pt x="460" y="0"/>
                      <a:pt x="460" y="0"/>
                      <a:pt x="460" y="0"/>
                    </a:cubicBezTo>
                    <a:cubicBezTo>
                      <a:pt x="459" y="0"/>
                      <a:pt x="459" y="0"/>
                      <a:pt x="458" y="0"/>
                    </a:cubicBezTo>
                    <a:cubicBezTo>
                      <a:pt x="451" y="0"/>
                      <a:pt x="439" y="2"/>
                      <a:pt x="425" y="9"/>
                    </a:cubicBezTo>
                    <a:cubicBezTo>
                      <a:pt x="405" y="19"/>
                      <a:pt x="384" y="39"/>
                      <a:pt x="368" y="76"/>
                    </a:cubicBezTo>
                    <a:cubicBezTo>
                      <a:pt x="363" y="65"/>
                      <a:pt x="358" y="56"/>
                      <a:pt x="353" y="48"/>
                    </a:cubicBezTo>
                    <a:cubicBezTo>
                      <a:pt x="340" y="28"/>
                      <a:pt x="325" y="16"/>
                      <a:pt x="310" y="9"/>
                    </a:cubicBezTo>
                    <a:cubicBezTo>
                      <a:pt x="297" y="2"/>
                      <a:pt x="285" y="0"/>
                      <a:pt x="278" y="0"/>
                    </a:cubicBezTo>
                    <a:cubicBezTo>
                      <a:pt x="277" y="0"/>
                      <a:pt x="277" y="0"/>
                      <a:pt x="276" y="0"/>
                    </a:cubicBezTo>
                    <a:cubicBezTo>
                      <a:pt x="122" y="0"/>
                      <a:pt x="122" y="0"/>
                      <a:pt x="122" y="0"/>
                    </a:cubicBezTo>
                    <a:cubicBezTo>
                      <a:pt x="121" y="0"/>
                      <a:pt x="121" y="0"/>
                      <a:pt x="120" y="0"/>
                    </a:cubicBezTo>
                    <a:cubicBezTo>
                      <a:pt x="113" y="0"/>
                      <a:pt x="101" y="2"/>
                      <a:pt x="87" y="9"/>
                    </a:cubicBezTo>
                    <a:cubicBezTo>
                      <a:pt x="66" y="19"/>
                      <a:pt x="43" y="43"/>
                      <a:pt x="26" y="84"/>
                    </a:cubicBezTo>
                    <a:cubicBezTo>
                      <a:pt x="13" y="118"/>
                      <a:pt x="3" y="164"/>
                      <a:pt x="0" y="228"/>
                    </a:cubicBezTo>
                    <a:cubicBezTo>
                      <a:pt x="64" y="228"/>
                      <a:pt x="64" y="228"/>
                      <a:pt x="64" y="228"/>
                    </a:cubicBezTo>
                    <a:cubicBezTo>
                      <a:pt x="68" y="160"/>
                      <a:pt x="81" y="120"/>
                      <a:pt x="89" y="96"/>
                    </a:cubicBezTo>
                    <a:cubicBezTo>
                      <a:pt x="89" y="228"/>
                      <a:pt x="89" y="228"/>
                      <a:pt x="89" y="228"/>
                    </a:cubicBezTo>
                    <a:cubicBezTo>
                      <a:pt x="309" y="228"/>
                      <a:pt x="309" y="228"/>
                      <a:pt x="309" y="228"/>
                    </a:cubicBezTo>
                    <a:cubicBezTo>
                      <a:pt x="309" y="97"/>
                      <a:pt x="309" y="97"/>
                      <a:pt x="309" y="97"/>
                    </a:cubicBezTo>
                    <a:cubicBezTo>
                      <a:pt x="309" y="101"/>
                      <a:pt x="313" y="107"/>
                      <a:pt x="315" y="114"/>
                    </a:cubicBezTo>
                    <a:cubicBezTo>
                      <a:pt x="324" y="138"/>
                      <a:pt x="331" y="176"/>
                      <a:pt x="334" y="228"/>
                    </a:cubicBezTo>
                    <a:cubicBezTo>
                      <a:pt x="402" y="228"/>
                      <a:pt x="402" y="228"/>
                      <a:pt x="402" y="228"/>
                    </a:cubicBezTo>
                    <a:cubicBezTo>
                      <a:pt x="406" y="160"/>
                      <a:pt x="417" y="120"/>
                      <a:pt x="429" y="96"/>
                    </a:cubicBezTo>
                    <a:close/>
                  </a:path>
                </a:pathLst>
              </a:custGeom>
              <a:solidFill>
                <a:srgbClr val="C1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D3D3D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16" name="Oval 450"/>
              <p:cNvSpPr>
                <a:spLocks noChangeArrowheads="1"/>
              </p:cNvSpPr>
              <p:nvPr/>
            </p:nvSpPr>
            <p:spPr bwMode="auto">
              <a:xfrm>
                <a:off x="615949" y="4433887"/>
                <a:ext cx="231775" cy="231775"/>
              </a:xfrm>
              <a:prstGeom prst="ellipse">
                <a:avLst/>
              </a:prstGeom>
              <a:solidFill>
                <a:srgbClr val="C1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D3D3D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107" name="文本框 106"/>
            <p:cNvSpPr txBox="1"/>
            <p:nvPr/>
          </p:nvSpPr>
          <p:spPr>
            <a:xfrm>
              <a:off x="1807816" y="2859892"/>
              <a:ext cx="3184569" cy="9032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kern="0" dirty="0">
                  <a:solidFill>
                    <a:srgbClr val="DA0000"/>
                  </a:solidFill>
                  <a:latin typeface="等线" panose="02010600030101010101" charset="-122"/>
                  <a:ea typeface="等线" panose="02010600030101010101" charset="-122"/>
                </a:rPr>
                <a:t>　新的</a:t>
              </a:r>
              <a:r>
                <a:rPr lang="en-US" altLang="zh-CN" sz="2400" kern="0" dirty="0">
                  <a:solidFill>
                    <a:srgbClr val="DA0000"/>
                  </a:solidFill>
                  <a:latin typeface="等线" panose="02010600030101010101" charset="-122"/>
                  <a:ea typeface="等线" panose="02010600030101010101" charset="-122"/>
                </a:rPr>
                <a:t>“</a:t>
              </a:r>
              <a:r>
                <a:rPr lang="zh-CN" altLang="en-US" sz="2400" kern="0" dirty="0">
                  <a:solidFill>
                    <a:srgbClr val="DA0000"/>
                  </a:solidFill>
                  <a:latin typeface="等线" panose="02010600030101010101" charset="-122"/>
                  <a:ea typeface="等线" panose="02010600030101010101" charset="-122"/>
                </a:rPr>
                <a:t>刘老庄连</a:t>
              </a:r>
              <a:r>
                <a:rPr lang="en-US" altLang="zh-CN" sz="2400" kern="0" dirty="0">
                  <a:solidFill>
                    <a:srgbClr val="DA0000"/>
                  </a:solidFill>
                  <a:latin typeface="等线" panose="02010600030101010101" charset="-122"/>
                  <a:ea typeface="等线" panose="02010600030101010101" charset="-122"/>
                </a:rPr>
                <a:t>”</a:t>
              </a:r>
              <a:endParaRPr lang="en-US" altLang="zh-CN" sz="2400" kern="0" dirty="0">
                <a:solidFill>
                  <a:srgbClr val="DA0000"/>
                </a:solidFill>
                <a:latin typeface="等线" panose="02010600030101010101" charset="-122"/>
                <a:ea typeface="等线" panose="02010600030101010101" charset="-122"/>
              </a:endParaRPr>
            </a:p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kern="0" dirty="0">
                  <a:solidFill>
                    <a:srgbClr val="DA0000"/>
                  </a:solidFill>
                  <a:latin typeface="等线" panose="02010600030101010101" charset="-122"/>
                  <a:ea typeface="等线" panose="02010600030101010101" charset="-122"/>
                </a:rPr>
                <a:t>还在续写传奇</a:t>
              </a:r>
              <a:endParaRPr lang="zh-CN" altLang="en-US" sz="2400" kern="0" dirty="0">
                <a:solidFill>
                  <a:srgbClr val="DA0000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Box 9">
            <a:hlinkClick r:id="" action="ppaction://hlinkshowjump?jump=nextslide"/>
          </p:cNvPr>
          <p:cNvSpPr txBox="1"/>
          <p:nvPr/>
        </p:nvSpPr>
        <p:spPr>
          <a:xfrm>
            <a:off x="651244" y="1318865"/>
            <a:ext cx="1276296" cy="1398216"/>
          </a:xfrm>
          <a:prstGeom prst="roundRect">
            <a:avLst/>
          </a:prstGeom>
          <a:solidFill>
            <a:srgbClr val="BC000D"/>
          </a:solidFill>
          <a:ln>
            <a:solidFill>
              <a:srgbClr val="BC000D"/>
            </a:solidFill>
          </a:ln>
        </p:spPr>
        <p:txBody>
          <a:bodyPr wrap="none">
            <a:spAutoFit/>
          </a:bodyPr>
          <a:lstStyle>
            <a:defPPr>
              <a:defRPr lang="zh-CN"/>
            </a:defPPr>
            <a:lvl1pPr algn="dist" fontAlgn="base">
              <a:spcBef>
                <a:spcPct val="0"/>
              </a:spcBef>
              <a:spcAft>
                <a:spcPct val="0"/>
              </a:spcAft>
              <a:defRPr sz="2000" b="1">
                <a:ln w="3175">
                  <a:noFill/>
                </a:ln>
                <a:gradFill>
                  <a:gsLst>
                    <a:gs pos="25000">
                      <a:srgbClr val="FF0000"/>
                    </a:gs>
                    <a:gs pos="100000">
                      <a:srgbClr val="BC000D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dirty="0" smtClean="0"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rPr>
              <a:t>解放</a:t>
            </a:r>
            <a:endParaRPr lang="zh-CN" altLang="en-US" sz="4000" dirty="0" smtClean="0">
              <a:solidFill>
                <a:srgbClr val="FFFFFF"/>
              </a:solidFill>
              <a:latin typeface="等线" panose="02010600030101010101" charset="-122"/>
              <a:ea typeface="等线" panose="02010600030101010101" charset="-122"/>
            </a:endParaRPr>
          </a:p>
          <a:p>
            <a:pPr indent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dirty="0" smtClean="0"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rPr>
              <a:t>战争</a:t>
            </a:r>
            <a:endParaRPr lang="zh-CN" altLang="en-US" sz="4000" dirty="0" smtClean="0">
              <a:solidFill>
                <a:srgbClr val="FFFFFF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2126615" y="1318895"/>
            <a:ext cx="9403715" cy="1393825"/>
          </a:xfrm>
          <a:prstGeom prst="roundRect">
            <a:avLst/>
          </a:prstGeom>
          <a:noFill/>
          <a:ln w="25400" cap="flat" cmpd="sng" algn="ctr">
            <a:solidFill>
              <a:srgbClr val="BC000D"/>
            </a:solidFill>
            <a:prstDash val="dash"/>
          </a:ln>
          <a:effectLst/>
        </p:spPr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2271395" y="1082040"/>
            <a:ext cx="9180830" cy="149352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rtlCol="0" anchor="ctr"/>
          <a:p>
            <a:pPr algn="just">
              <a:lnSpc>
                <a:spcPct val="150000"/>
              </a:lnSpc>
            </a:pPr>
            <a:endParaRPr lang="zh-CN" altLang="en-US" sz="1500" b="1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“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刘老庄连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”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跟随大部队从白山黑水打到天涯海角，创造了木船打军舰的奇迹；新世纪以来，从汶川震区到抗洪大堤，从中原腹地到维和战场，从驻训场到国际演兵场，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“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刘老庄连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”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始终冲锋在前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……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606550" y="3203575"/>
            <a:ext cx="6263509" cy="628650"/>
            <a:chOff x="6554" y="7356"/>
            <a:chExt cx="3814" cy="891"/>
          </a:xfrm>
        </p:grpSpPr>
        <p:grpSp>
          <p:nvGrpSpPr>
            <p:cNvPr id="208" name="组合 207"/>
            <p:cNvGrpSpPr/>
            <p:nvPr/>
          </p:nvGrpSpPr>
          <p:grpSpPr>
            <a:xfrm>
              <a:off x="6554" y="7763"/>
              <a:ext cx="3712" cy="484"/>
              <a:chOff x="2194574" y="3215498"/>
              <a:chExt cx="7788931" cy="365738"/>
            </a:xfrm>
          </p:grpSpPr>
          <p:sp>
            <p:nvSpPr>
              <p:cNvPr id="209" name="Rectangle 11"/>
              <p:cNvSpPr>
                <a:spLocks noChangeArrowheads="1"/>
              </p:cNvSpPr>
              <p:nvPr/>
            </p:nvSpPr>
            <p:spPr bwMode="auto">
              <a:xfrm>
                <a:off x="2194574" y="3312152"/>
                <a:ext cx="7788931" cy="269084"/>
              </a:xfrm>
              <a:prstGeom prst="rect">
                <a:avLst/>
              </a:prstGeom>
              <a:solidFill>
                <a:srgbClr val="F17475">
                  <a:lumMod val="60000"/>
                  <a:lumOff val="40000"/>
                  <a:alpha val="36000"/>
                </a:srgbClr>
              </a:solidFill>
              <a:ln w="28575">
                <a:noFill/>
              </a:ln>
              <a:effectLst/>
            </p:spPr>
            <p:txBody>
              <a:bodyPr anchor="ctr"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等线" panose="02010600030101010101" charset="-122"/>
                </a:endParaRPr>
              </a:p>
            </p:txBody>
          </p:sp>
          <p:sp>
            <p:nvSpPr>
              <p:cNvPr id="210" name="Rectangle 11"/>
              <p:cNvSpPr>
                <a:spLocks noChangeArrowheads="1"/>
              </p:cNvSpPr>
              <p:nvPr/>
            </p:nvSpPr>
            <p:spPr bwMode="auto">
              <a:xfrm flipV="1">
                <a:off x="2194574" y="3215498"/>
                <a:ext cx="7788931" cy="45719"/>
              </a:xfrm>
              <a:prstGeom prst="rect">
                <a:avLst/>
              </a:prstGeom>
              <a:solidFill>
                <a:srgbClr val="F17475">
                  <a:lumMod val="60000"/>
                  <a:lumOff val="40000"/>
                  <a:alpha val="36000"/>
                </a:srgbClr>
              </a:solidFill>
              <a:ln w="28575">
                <a:noFill/>
              </a:ln>
              <a:effectLst/>
            </p:spPr>
            <p:txBody>
              <a:bodyPr anchor="ctr"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等线" panose="02010600030101010101" charset="-122"/>
                </a:endParaRPr>
              </a:p>
            </p:txBody>
          </p:sp>
        </p:grpSp>
        <p:sp>
          <p:nvSpPr>
            <p:cNvPr id="211" name="矩形 210"/>
            <p:cNvSpPr/>
            <p:nvPr/>
          </p:nvSpPr>
          <p:spPr>
            <a:xfrm>
              <a:off x="6578" y="7356"/>
              <a:ext cx="3790" cy="74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rPr>
                <a:t>一寸山河一寸血，一抔热土一抔魂。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102" name="箭头: 左弧形 101"/>
          <p:cNvSpPr/>
          <p:nvPr/>
        </p:nvSpPr>
        <p:spPr>
          <a:xfrm>
            <a:off x="958497" y="3569622"/>
            <a:ext cx="649323" cy="1079500"/>
          </a:xfrm>
          <a:prstGeom prst="curvedRightArrow">
            <a:avLst>
              <a:gd name="adj1" fmla="val 25000"/>
              <a:gd name="adj2" fmla="val 50000"/>
              <a:gd name="adj3" fmla="val 68139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62760" y="4191635"/>
            <a:ext cx="9641840" cy="1938020"/>
          </a:xfrm>
          <a:prstGeom prst="rect">
            <a:avLst/>
          </a:prstGeom>
        </p:spPr>
        <p:txBody>
          <a:bodyPr wrap="square">
            <a:spAutoFit/>
          </a:bodyPr>
          <a:p>
            <a:pPr marL="0" algn="just" defTabSz="914400">
              <a:lnSpc>
                <a:spcPct val="150000"/>
              </a:lnSpc>
              <a:buClrTx/>
              <a:buSzTx/>
              <a:buFontTx/>
            </a:pPr>
            <a:r>
              <a:rPr lang="en-US" altLang="zh-CN" sz="20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“对一切为国家、为民族、为和平付出宝贵生命的人们，不管时代怎样变化，我们都要永远铭记他们的牺牲和奉献。”习近平总书记以崇敬之情表达对英雄先烈的追思。</a:t>
            </a:r>
            <a:endParaRPr lang="en-US" altLang="zh-CN" sz="2000" b="1" i="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  <a:p>
            <a:pPr marL="0" algn="just" defTabSz="914400">
              <a:lnSpc>
                <a:spcPct val="150000"/>
              </a:lnSpc>
              <a:buClrTx/>
              <a:buSzTx/>
              <a:buFontTx/>
            </a:pPr>
            <a:r>
              <a:rPr lang="zh-CN" altLang="en-US" sz="20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英雄是民族最闪亮的坐标。习近平总书记指出，一个有希望的民族不能没有英雄，一个有前途的国家不能没有先锋。</a:t>
            </a:r>
            <a:endParaRPr lang="zh-CN" altLang="en-US" sz="2000" b="1" i="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0" bldLvl="0" animBg="1"/>
      <p:bldP spid="17" grpId="0" bldLvl="0" animBg="1"/>
      <p:bldP spid="18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5216951" y="1616913"/>
            <a:ext cx="171259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结 语</a:t>
            </a:r>
            <a:endParaRPr kumimoji="0" lang="zh-CN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091916" y="2650489"/>
            <a:ext cx="10008167" cy="230695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lnSpc>
                <a:spcPct val="150000"/>
              </a:lnSpc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</a:rPr>
              <a:t>　</a:t>
            </a:r>
            <a:r>
              <a:rPr lang="en-US" altLang="zh-CN" sz="2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</a:rPr>
              <a:t>    </a:t>
            </a:r>
            <a:r>
              <a:rPr lang="zh-CN" altLang="en-US" sz="2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</a:rPr>
              <a:t>今年是中国人民抗日战争暨世界反法西斯战争胜利80周年。昭昭前事，惕惕后人。英雄的精神与力量，代代赓续，历久弥新。</a:t>
            </a:r>
            <a:endParaRPr lang="zh-CN" altLang="en-US" sz="24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</a:rPr>
              <a:t>　　习近平总书记嘱托殷殷：“要讲好抗战故事，把伟大抗战精神一代代传下去。”</a:t>
            </a:r>
            <a:endParaRPr lang="zh-CN" altLang="en-US" sz="24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202309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平行四边形 19"/>
          <p:cNvSpPr/>
          <p:nvPr/>
        </p:nvSpPr>
        <p:spPr>
          <a:xfrm>
            <a:off x="-535305" y="2234565"/>
            <a:ext cx="13262610" cy="1270000"/>
          </a:xfrm>
          <a:prstGeom prst="parallelogram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auto">
              <a:lnSpc>
                <a:spcPct val="100000"/>
              </a:lnSpc>
              <a:buSzPct val="80000"/>
            </a:pPr>
            <a:r>
              <a:rPr lang="zh-CN" altLang="en-US" sz="6000" b="1" spc="500" dirty="0">
                <a:solidFill>
                  <a:srgbClr val="E30000"/>
                </a:solidFill>
                <a:uFillTx/>
                <a:latin typeface="等线" panose="02010600030101010101" charset="-122"/>
                <a:ea typeface="等线" panose="02010600030101010101" charset="-122"/>
              </a:rPr>
              <a:t>从抗战烽火中走来的英雄连队</a:t>
            </a:r>
            <a:endParaRPr lang="zh-CN" altLang="en-US" sz="6000" b="1" spc="500" dirty="0">
              <a:solidFill>
                <a:srgbClr val="E30000"/>
              </a:solidFill>
              <a:uFillTx/>
              <a:latin typeface="等线" panose="02010600030101010101" charset="-122"/>
              <a:ea typeface="等线" panose="02010600030101010101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635760" y="3432810"/>
            <a:ext cx="8811895" cy="542925"/>
            <a:chOff x="-232" y="9294"/>
            <a:chExt cx="19204" cy="1182"/>
          </a:xfrm>
        </p:grpSpPr>
        <p:sp>
          <p:nvSpPr>
            <p:cNvPr id="146" name="AutoShape 118"/>
            <p:cNvSpPr>
              <a:spLocks noChangeAspect="1" noChangeArrowheads="1" noTextEdit="1"/>
            </p:cNvSpPr>
            <p:nvPr/>
          </p:nvSpPr>
          <p:spPr bwMode="auto">
            <a:xfrm>
              <a:off x="-230" y="9296"/>
              <a:ext cx="19200" cy="1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Freeform 120"/>
            <p:cNvSpPr>
              <a:spLocks noEditPoints="1"/>
            </p:cNvSpPr>
            <p:nvPr/>
          </p:nvSpPr>
          <p:spPr bwMode="auto">
            <a:xfrm>
              <a:off x="-232" y="9294"/>
              <a:ext cx="19205" cy="1180"/>
            </a:xfrm>
            <a:custGeom>
              <a:avLst/>
              <a:gdLst>
                <a:gd name="T0" fmla="*/ 74 w 5267"/>
                <a:gd name="T1" fmla="*/ 19 h 321"/>
                <a:gd name="T2" fmla="*/ 81 w 5267"/>
                <a:gd name="T3" fmla="*/ 5 h 321"/>
                <a:gd name="T4" fmla="*/ 61 w 5267"/>
                <a:gd name="T5" fmla="*/ 11 h 321"/>
                <a:gd name="T6" fmla="*/ 15 w 5267"/>
                <a:gd name="T7" fmla="*/ 77 h 321"/>
                <a:gd name="T8" fmla="*/ 8 w 5267"/>
                <a:gd name="T9" fmla="*/ 84 h 321"/>
                <a:gd name="T10" fmla="*/ 13 w 5267"/>
                <a:gd name="T11" fmla="*/ 88 h 321"/>
                <a:gd name="T12" fmla="*/ 4 w 5267"/>
                <a:gd name="T13" fmla="*/ 233 h 321"/>
                <a:gd name="T14" fmla="*/ 12 w 5267"/>
                <a:gd name="T15" fmla="*/ 240 h 321"/>
                <a:gd name="T16" fmla="*/ 2 w 5267"/>
                <a:gd name="T17" fmla="*/ 315 h 321"/>
                <a:gd name="T18" fmla="*/ 79 w 5267"/>
                <a:gd name="T19" fmla="*/ 303 h 321"/>
                <a:gd name="T20" fmla="*/ 87 w 5267"/>
                <a:gd name="T21" fmla="*/ 313 h 321"/>
                <a:gd name="T22" fmla="*/ 101 w 5267"/>
                <a:gd name="T23" fmla="*/ 308 h 321"/>
                <a:gd name="T24" fmla="*/ 5178 w 5267"/>
                <a:gd name="T25" fmla="*/ 316 h 321"/>
                <a:gd name="T26" fmla="*/ 5188 w 5267"/>
                <a:gd name="T27" fmla="*/ 309 h 321"/>
                <a:gd name="T28" fmla="*/ 5265 w 5267"/>
                <a:gd name="T29" fmla="*/ 315 h 321"/>
                <a:gd name="T30" fmla="*/ 5255 w 5267"/>
                <a:gd name="T31" fmla="*/ 240 h 321"/>
                <a:gd name="T32" fmla="*/ 5262 w 5267"/>
                <a:gd name="T33" fmla="*/ 233 h 321"/>
                <a:gd name="T34" fmla="*/ 5253 w 5267"/>
                <a:gd name="T35" fmla="*/ 88 h 321"/>
                <a:gd name="T36" fmla="*/ 5259 w 5267"/>
                <a:gd name="T37" fmla="*/ 84 h 321"/>
                <a:gd name="T38" fmla="*/ 5252 w 5267"/>
                <a:gd name="T39" fmla="*/ 77 h 321"/>
                <a:gd name="T40" fmla="*/ 5205 w 5267"/>
                <a:gd name="T41" fmla="*/ 11 h 321"/>
                <a:gd name="T42" fmla="*/ 5185 w 5267"/>
                <a:gd name="T43" fmla="*/ 5 h 321"/>
                <a:gd name="T44" fmla="*/ 5192 w 5267"/>
                <a:gd name="T45" fmla="*/ 19 h 321"/>
                <a:gd name="T46" fmla="*/ 142 w 5267"/>
                <a:gd name="T47" fmla="*/ 12 h 321"/>
                <a:gd name="T48" fmla="*/ 80 w 5267"/>
                <a:gd name="T49" fmla="*/ 284 h 321"/>
                <a:gd name="T50" fmla="*/ 68 w 5267"/>
                <a:gd name="T51" fmla="*/ 287 h 321"/>
                <a:gd name="T52" fmla="*/ 37 w 5267"/>
                <a:gd name="T53" fmla="*/ 238 h 321"/>
                <a:gd name="T54" fmla="*/ 40 w 5267"/>
                <a:gd name="T55" fmla="*/ 241 h 321"/>
                <a:gd name="T56" fmla="*/ 38 w 5267"/>
                <a:gd name="T57" fmla="*/ 84 h 321"/>
                <a:gd name="T58" fmla="*/ 36 w 5267"/>
                <a:gd name="T59" fmla="*/ 83 h 321"/>
                <a:gd name="T60" fmla="*/ 68 w 5267"/>
                <a:gd name="T61" fmla="*/ 34 h 321"/>
                <a:gd name="T62" fmla="*/ 79 w 5267"/>
                <a:gd name="T63" fmla="*/ 37 h 321"/>
                <a:gd name="T64" fmla="*/ 5124 w 5267"/>
                <a:gd name="T65" fmla="*/ 20 h 321"/>
                <a:gd name="T66" fmla="*/ 5185 w 5267"/>
                <a:gd name="T67" fmla="*/ 37 h 321"/>
                <a:gd name="T68" fmla="*/ 5242 w 5267"/>
                <a:gd name="T69" fmla="*/ 7 h 321"/>
                <a:gd name="T70" fmla="*/ 5227 w 5267"/>
                <a:gd name="T71" fmla="*/ 81 h 321"/>
                <a:gd name="T72" fmla="*/ 5240 w 5267"/>
                <a:gd name="T73" fmla="*/ 81 h 321"/>
                <a:gd name="T74" fmla="*/ 5230 w 5267"/>
                <a:gd name="T75" fmla="*/ 242 h 321"/>
                <a:gd name="T76" fmla="*/ 5227 w 5267"/>
                <a:gd name="T77" fmla="*/ 255 h 321"/>
                <a:gd name="T78" fmla="*/ 5187 w 5267"/>
                <a:gd name="T79" fmla="*/ 292 h 321"/>
                <a:gd name="T80" fmla="*/ 5183 w 5267"/>
                <a:gd name="T81" fmla="*/ 283 h 321"/>
                <a:gd name="T82" fmla="*/ 29 w 5267"/>
                <a:gd name="T83" fmla="*/ 29 h 321"/>
                <a:gd name="T84" fmla="*/ 55 w 5267"/>
                <a:gd name="T85" fmla="*/ 32 h 321"/>
                <a:gd name="T86" fmla="*/ 29 w 5267"/>
                <a:gd name="T87" fmla="*/ 30 h 321"/>
                <a:gd name="T88" fmla="*/ 48 w 5267"/>
                <a:gd name="T89" fmla="*/ 50 h 321"/>
                <a:gd name="T90" fmla="*/ 31 w 5267"/>
                <a:gd name="T91" fmla="*/ 52 h 321"/>
                <a:gd name="T92" fmla="*/ 1 w 5267"/>
                <a:gd name="T93" fmla="*/ 213 h 321"/>
                <a:gd name="T94" fmla="*/ 58 w 5267"/>
                <a:gd name="T95" fmla="*/ 256 h 321"/>
                <a:gd name="T96" fmla="*/ 8 w 5267"/>
                <a:gd name="T97" fmla="*/ 298 h 321"/>
                <a:gd name="T98" fmla="*/ 106 w 5267"/>
                <a:gd name="T99" fmla="*/ 320 h 321"/>
                <a:gd name="T100" fmla="*/ 25 w 5267"/>
                <a:gd name="T101" fmla="*/ 297 h 321"/>
                <a:gd name="T102" fmla="*/ 5238 w 5267"/>
                <a:gd name="T103" fmla="*/ 29 h 321"/>
                <a:gd name="T104" fmla="*/ 5216 w 5267"/>
                <a:gd name="T105" fmla="*/ 43 h 321"/>
                <a:gd name="T106" fmla="*/ 5223 w 5267"/>
                <a:gd name="T107" fmla="*/ 45 h 321"/>
                <a:gd name="T108" fmla="*/ 5267 w 5267"/>
                <a:gd name="T109" fmla="*/ 73 h 321"/>
                <a:gd name="T110" fmla="*/ 5235 w 5267"/>
                <a:gd name="T111" fmla="*/ 55 h 321"/>
                <a:gd name="T112" fmla="*/ 5260 w 5267"/>
                <a:gd name="T113" fmla="*/ 208 h 321"/>
                <a:gd name="T114" fmla="*/ 5209 w 5267"/>
                <a:gd name="T115" fmla="*/ 256 h 321"/>
                <a:gd name="T116" fmla="*/ 5244 w 5267"/>
                <a:gd name="T117" fmla="*/ 313 h 321"/>
                <a:gd name="T118" fmla="*/ 5160 w 5267"/>
                <a:gd name="T119" fmla="*/ 308 h 321"/>
                <a:gd name="T120" fmla="*/ 5238 w 5267"/>
                <a:gd name="T121" fmla="*/ 29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267" h="321">
                  <a:moveTo>
                    <a:pt x="142" y="12"/>
                  </a:moveTo>
                  <a:cubicBezTo>
                    <a:pt x="106" y="12"/>
                    <a:pt x="106" y="12"/>
                    <a:pt x="106" y="12"/>
                  </a:cubicBezTo>
                  <a:cubicBezTo>
                    <a:pt x="109" y="9"/>
                    <a:pt x="109" y="9"/>
                    <a:pt x="112" y="7"/>
                  </a:cubicBezTo>
                  <a:cubicBezTo>
                    <a:pt x="109" y="5"/>
                    <a:pt x="109" y="5"/>
                    <a:pt x="106" y="1"/>
                  </a:cubicBezTo>
                  <a:cubicBezTo>
                    <a:pt x="104" y="7"/>
                    <a:pt x="95" y="7"/>
                    <a:pt x="94" y="8"/>
                  </a:cubicBezTo>
                  <a:cubicBezTo>
                    <a:pt x="99" y="8"/>
                    <a:pt x="105" y="9"/>
                    <a:pt x="106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8" y="11"/>
                    <a:pt x="97" y="11"/>
                  </a:cubicBezTo>
                  <a:cubicBezTo>
                    <a:pt x="94" y="9"/>
                    <a:pt x="90" y="11"/>
                    <a:pt x="87" y="13"/>
                  </a:cubicBezTo>
                  <a:cubicBezTo>
                    <a:pt x="84" y="16"/>
                    <a:pt x="83" y="19"/>
                    <a:pt x="80" y="23"/>
                  </a:cubicBezTo>
                  <a:cubicBezTo>
                    <a:pt x="80" y="25"/>
                    <a:pt x="80" y="25"/>
                    <a:pt x="79" y="26"/>
                  </a:cubicBezTo>
                  <a:cubicBezTo>
                    <a:pt x="76" y="23"/>
                    <a:pt x="73" y="19"/>
                    <a:pt x="70" y="18"/>
                  </a:cubicBezTo>
                  <a:cubicBezTo>
                    <a:pt x="72" y="18"/>
                    <a:pt x="73" y="19"/>
                    <a:pt x="74" y="19"/>
                  </a:cubicBezTo>
                  <a:cubicBezTo>
                    <a:pt x="79" y="20"/>
                    <a:pt x="83" y="19"/>
                    <a:pt x="83" y="15"/>
                  </a:cubicBezTo>
                  <a:cubicBezTo>
                    <a:pt x="83" y="12"/>
                    <a:pt x="81" y="8"/>
                    <a:pt x="83" y="5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8" y="5"/>
                    <a:pt x="88" y="8"/>
                    <a:pt x="87" y="8"/>
                  </a:cubicBezTo>
                  <a:cubicBezTo>
                    <a:pt x="87" y="9"/>
                    <a:pt x="87" y="9"/>
                    <a:pt x="86" y="9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7"/>
                    <a:pt x="86" y="5"/>
                    <a:pt x="86" y="5"/>
                  </a:cubicBezTo>
                  <a:cubicBezTo>
                    <a:pt x="84" y="5"/>
                    <a:pt x="83" y="8"/>
                    <a:pt x="84" y="8"/>
                  </a:cubicBezTo>
                  <a:cubicBezTo>
                    <a:pt x="84" y="11"/>
                    <a:pt x="87" y="11"/>
                    <a:pt x="88" y="9"/>
                  </a:cubicBezTo>
                  <a:cubicBezTo>
                    <a:pt x="90" y="8"/>
                    <a:pt x="90" y="5"/>
                    <a:pt x="88" y="4"/>
                  </a:cubicBezTo>
                  <a:cubicBezTo>
                    <a:pt x="87" y="2"/>
                    <a:pt x="86" y="2"/>
                    <a:pt x="84" y="2"/>
                  </a:cubicBezTo>
                  <a:cubicBezTo>
                    <a:pt x="83" y="4"/>
                    <a:pt x="83" y="4"/>
                    <a:pt x="81" y="5"/>
                  </a:cubicBezTo>
                  <a:cubicBezTo>
                    <a:pt x="80" y="7"/>
                    <a:pt x="81" y="9"/>
                    <a:pt x="81" y="11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5"/>
                    <a:pt x="81" y="13"/>
                    <a:pt x="80" y="13"/>
                  </a:cubicBezTo>
                  <a:cubicBezTo>
                    <a:pt x="80" y="12"/>
                    <a:pt x="79" y="12"/>
                    <a:pt x="79" y="12"/>
                  </a:cubicBezTo>
                  <a:cubicBezTo>
                    <a:pt x="76" y="12"/>
                    <a:pt x="76" y="13"/>
                    <a:pt x="76" y="16"/>
                  </a:cubicBezTo>
                  <a:cubicBezTo>
                    <a:pt x="76" y="16"/>
                    <a:pt x="77" y="16"/>
                    <a:pt x="79" y="16"/>
                  </a:cubicBezTo>
                  <a:cubicBezTo>
                    <a:pt x="79" y="16"/>
                    <a:pt x="79" y="15"/>
                    <a:pt x="77" y="15"/>
                  </a:cubicBezTo>
                  <a:cubicBezTo>
                    <a:pt x="77" y="15"/>
                    <a:pt x="77" y="13"/>
                    <a:pt x="79" y="13"/>
                  </a:cubicBezTo>
                  <a:cubicBezTo>
                    <a:pt x="79" y="13"/>
                    <a:pt x="79" y="13"/>
                    <a:pt x="80" y="13"/>
                  </a:cubicBezTo>
                  <a:cubicBezTo>
                    <a:pt x="80" y="15"/>
                    <a:pt x="80" y="16"/>
                    <a:pt x="80" y="16"/>
                  </a:cubicBezTo>
                  <a:cubicBezTo>
                    <a:pt x="77" y="20"/>
                    <a:pt x="65" y="12"/>
                    <a:pt x="62" y="11"/>
                  </a:cubicBezTo>
                  <a:cubicBezTo>
                    <a:pt x="62" y="11"/>
                    <a:pt x="62" y="11"/>
                    <a:pt x="61" y="11"/>
                  </a:cubicBezTo>
                  <a:cubicBezTo>
                    <a:pt x="51" y="5"/>
                    <a:pt x="38" y="2"/>
                    <a:pt x="26" y="1"/>
                  </a:cubicBezTo>
                  <a:cubicBezTo>
                    <a:pt x="22" y="1"/>
                    <a:pt x="19" y="1"/>
                    <a:pt x="15" y="1"/>
                  </a:cubicBezTo>
                  <a:cubicBezTo>
                    <a:pt x="11" y="2"/>
                    <a:pt x="8" y="2"/>
                    <a:pt x="5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4"/>
                    <a:pt x="2" y="5"/>
                    <a:pt x="2" y="5"/>
                  </a:cubicBezTo>
                  <a:cubicBezTo>
                    <a:pt x="1" y="9"/>
                    <a:pt x="1" y="12"/>
                    <a:pt x="1" y="15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1" y="40"/>
                    <a:pt x="4" y="51"/>
                    <a:pt x="11" y="62"/>
                  </a:cubicBezTo>
                  <a:cubicBezTo>
                    <a:pt x="11" y="62"/>
                    <a:pt x="13" y="68"/>
                    <a:pt x="15" y="70"/>
                  </a:cubicBezTo>
                  <a:cubicBezTo>
                    <a:pt x="16" y="73"/>
                    <a:pt x="19" y="79"/>
                    <a:pt x="16" y="80"/>
                  </a:cubicBezTo>
                  <a:cubicBezTo>
                    <a:pt x="15" y="81"/>
                    <a:pt x="13" y="81"/>
                    <a:pt x="13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9"/>
                    <a:pt x="13" y="77"/>
                    <a:pt x="15" y="77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6" y="77"/>
                    <a:pt x="16" y="77"/>
                    <a:pt x="15" y="76"/>
                  </a:cubicBezTo>
                  <a:cubicBezTo>
                    <a:pt x="13" y="76"/>
                    <a:pt x="12" y="77"/>
                    <a:pt x="12" y="79"/>
                  </a:cubicBezTo>
                  <a:cubicBezTo>
                    <a:pt x="12" y="80"/>
                    <a:pt x="12" y="80"/>
                    <a:pt x="12" y="81"/>
                  </a:cubicBezTo>
                  <a:cubicBezTo>
                    <a:pt x="13" y="81"/>
                    <a:pt x="15" y="83"/>
                    <a:pt x="16" y="81"/>
                  </a:cubicBezTo>
                  <a:cubicBezTo>
                    <a:pt x="15" y="83"/>
                    <a:pt x="15" y="83"/>
                    <a:pt x="15" y="83"/>
                  </a:cubicBezTo>
                  <a:cubicBezTo>
                    <a:pt x="13" y="83"/>
                    <a:pt x="12" y="83"/>
                    <a:pt x="11" y="81"/>
                  </a:cubicBezTo>
                  <a:cubicBezTo>
                    <a:pt x="8" y="81"/>
                    <a:pt x="6" y="81"/>
                    <a:pt x="4" y="83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6"/>
                    <a:pt x="2" y="88"/>
                    <a:pt x="4" y="88"/>
                  </a:cubicBezTo>
                  <a:cubicBezTo>
                    <a:pt x="5" y="91"/>
                    <a:pt x="8" y="91"/>
                    <a:pt x="9" y="88"/>
                  </a:cubicBezTo>
                  <a:cubicBezTo>
                    <a:pt x="9" y="87"/>
                    <a:pt x="9" y="84"/>
                    <a:pt x="8" y="84"/>
                  </a:cubicBezTo>
                  <a:cubicBezTo>
                    <a:pt x="6" y="84"/>
                    <a:pt x="5" y="84"/>
                    <a:pt x="5" y="86"/>
                  </a:cubicBezTo>
                  <a:cubicBezTo>
                    <a:pt x="5" y="87"/>
                    <a:pt x="5" y="87"/>
                    <a:pt x="6" y="87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8" y="87"/>
                    <a:pt x="8" y="87"/>
                    <a:pt x="8" y="88"/>
                  </a:cubicBezTo>
                  <a:cubicBezTo>
                    <a:pt x="8" y="90"/>
                    <a:pt x="5" y="88"/>
                    <a:pt x="4" y="88"/>
                  </a:cubicBezTo>
                  <a:cubicBezTo>
                    <a:pt x="4" y="87"/>
                    <a:pt x="4" y="86"/>
                    <a:pt x="4" y="86"/>
                  </a:cubicBezTo>
                  <a:cubicBezTo>
                    <a:pt x="4" y="84"/>
                    <a:pt x="4" y="84"/>
                    <a:pt x="5" y="83"/>
                  </a:cubicBezTo>
                  <a:cubicBezTo>
                    <a:pt x="8" y="81"/>
                    <a:pt x="11" y="84"/>
                    <a:pt x="15" y="84"/>
                  </a:cubicBezTo>
                  <a:cubicBezTo>
                    <a:pt x="19" y="83"/>
                    <a:pt x="19" y="79"/>
                    <a:pt x="18" y="76"/>
                  </a:cubicBezTo>
                  <a:cubicBezTo>
                    <a:pt x="18" y="75"/>
                    <a:pt x="18" y="72"/>
                    <a:pt x="16" y="70"/>
                  </a:cubicBezTo>
                  <a:cubicBezTo>
                    <a:pt x="19" y="75"/>
                    <a:pt x="22" y="77"/>
                    <a:pt x="26" y="80"/>
                  </a:cubicBezTo>
                  <a:cubicBezTo>
                    <a:pt x="25" y="80"/>
                    <a:pt x="23" y="80"/>
                    <a:pt x="23" y="81"/>
                  </a:cubicBezTo>
                  <a:cubicBezTo>
                    <a:pt x="19" y="83"/>
                    <a:pt x="15" y="84"/>
                    <a:pt x="13" y="88"/>
                  </a:cubicBezTo>
                  <a:cubicBezTo>
                    <a:pt x="11" y="91"/>
                    <a:pt x="9" y="94"/>
                    <a:pt x="11" y="98"/>
                  </a:cubicBezTo>
                  <a:cubicBezTo>
                    <a:pt x="11" y="99"/>
                    <a:pt x="12" y="101"/>
                    <a:pt x="13" y="101"/>
                  </a:cubicBezTo>
                  <a:cubicBezTo>
                    <a:pt x="13" y="220"/>
                    <a:pt x="13" y="220"/>
                    <a:pt x="13" y="220"/>
                  </a:cubicBezTo>
                  <a:cubicBezTo>
                    <a:pt x="12" y="220"/>
                    <a:pt x="11" y="222"/>
                    <a:pt x="11" y="223"/>
                  </a:cubicBezTo>
                  <a:cubicBezTo>
                    <a:pt x="9" y="226"/>
                    <a:pt x="11" y="230"/>
                    <a:pt x="13" y="233"/>
                  </a:cubicBezTo>
                  <a:cubicBezTo>
                    <a:pt x="15" y="235"/>
                    <a:pt x="19" y="238"/>
                    <a:pt x="23" y="240"/>
                  </a:cubicBezTo>
                  <a:cubicBezTo>
                    <a:pt x="23" y="240"/>
                    <a:pt x="25" y="241"/>
                    <a:pt x="26" y="241"/>
                  </a:cubicBezTo>
                  <a:cubicBezTo>
                    <a:pt x="22" y="244"/>
                    <a:pt x="19" y="247"/>
                    <a:pt x="16" y="249"/>
                  </a:cubicBezTo>
                  <a:cubicBezTo>
                    <a:pt x="18" y="248"/>
                    <a:pt x="18" y="247"/>
                    <a:pt x="18" y="245"/>
                  </a:cubicBezTo>
                  <a:cubicBezTo>
                    <a:pt x="19" y="242"/>
                    <a:pt x="19" y="238"/>
                    <a:pt x="15" y="237"/>
                  </a:cubicBezTo>
                  <a:cubicBezTo>
                    <a:pt x="11" y="237"/>
                    <a:pt x="8" y="240"/>
                    <a:pt x="5" y="237"/>
                  </a:cubicBezTo>
                  <a:cubicBezTo>
                    <a:pt x="4" y="237"/>
                    <a:pt x="4" y="237"/>
                    <a:pt x="4" y="235"/>
                  </a:cubicBezTo>
                  <a:cubicBezTo>
                    <a:pt x="4" y="234"/>
                    <a:pt x="4" y="234"/>
                    <a:pt x="4" y="233"/>
                  </a:cubicBezTo>
                  <a:cubicBezTo>
                    <a:pt x="5" y="231"/>
                    <a:pt x="8" y="231"/>
                    <a:pt x="8" y="233"/>
                  </a:cubicBezTo>
                  <a:cubicBezTo>
                    <a:pt x="8" y="234"/>
                    <a:pt x="8" y="234"/>
                    <a:pt x="8" y="234"/>
                  </a:cubicBezTo>
                  <a:cubicBezTo>
                    <a:pt x="8" y="234"/>
                    <a:pt x="8" y="233"/>
                    <a:pt x="6" y="233"/>
                  </a:cubicBezTo>
                  <a:cubicBezTo>
                    <a:pt x="5" y="233"/>
                    <a:pt x="5" y="234"/>
                    <a:pt x="5" y="235"/>
                  </a:cubicBezTo>
                  <a:cubicBezTo>
                    <a:pt x="5" y="237"/>
                    <a:pt x="6" y="237"/>
                    <a:pt x="8" y="237"/>
                  </a:cubicBezTo>
                  <a:cubicBezTo>
                    <a:pt x="9" y="235"/>
                    <a:pt x="9" y="234"/>
                    <a:pt x="9" y="233"/>
                  </a:cubicBezTo>
                  <a:cubicBezTo>
                    <a:pt x="8" y="230"/>
                    <a:pt x="5" y="230"/>
                    <a:pt x="4" y="231"/>
                  </a:cubicBezTo>
                  <a:cubicBezTo>
                    <a:pt x="2" y="233"/>
                    <a:pt x="2" y="234"/>
                    <a:pt x="2" y="237"/>
                  </a:cubicBezTo>
                  <a:cubicBezTo>
                    <a:pt x="4" y="238"/>
                    <a:pt x="4" y="238"/>
                    <a:pt x="4" y="238"/>
                  </a:cubicBezTo>
                  <a:cubicBezTo>
                    <a:pt x="6" y="240"/>
                    <a:pt x="8" y="240"/>
                    <a:pt x="11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15" y="238"/>
                    <a:pt x="15" y="238"/>
                    <a:pt x="16" y="238"/>
                  </a:cubicBezTo>
                  <a:cubicBezTo>
                    <a:pt x="15" y="238"/>
                    <a:pt x="13" y="238"/>
                    <a:pt x="12" y="240"/>
                  </a:cubicBezTo>
                  <a:cubicBezTo>
                    <a:pt x="12" y="241"/>
                    <a:pt x="12" y="241"/>
                    <a:pt x="12" y="242"/>
                  </a:cubicBezTo>
                  <a:cubicBezTo>
                    <a:pt x="12" y="244"/>
                    <a:pt x="13" y="245"/>
                    <a:pt x="15" y="244"/>
                  </a:cubicBezTo>
                  <a:cubicBezTo>
                    <a:pt x="16" y="244"/>
                    <a:pt x="16" y="244"/>
                    <a:pt x="16" y="242"/>
                  </a:cubicBezTo>
                  <a:cubicBezTo>
                    <a:pt x="16" y="242"/>
                    <a:pt x="16" y="241"/>
                    <a:pt x="15" y="241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3" y="244"/>
                    <a:pt x="13" y="242"/>
                    <a:pt x="13" y="242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0"/>
                    <a:pt x="15" y="240"/>
                    <a:pt x="16" y="240"/>
                  </a:cubicBezTo>
                  <a:cubicBezTo>
                    <a:pt x="19" y="242"/>
                    <a:pt x="16" y="247"/>
                    <a:pt x="15" y="249"/>
                  </a:cubicBezTo>
                  <a:cubicBezTo>
                    <a:pt x="13" y="253"/>
                    <a:pt x="11" y="259"/>
                    <a:pt x="11" y="259"/>
                  </a:cubicBezTo>
                  <a:cubicBezTo>
                    <a:pt x="4" y="269"/>
                    <a:pt x="1" y="281"/>
                    <a:pt x="1" y="294"/>
                  </a:cubicBezTo>
                  <a:cubicBezTo>
                    <a:pt x="1" y="306"/>
                    <a:pt x="1" y="306"/>
                    <a:pt x="1" y="306"/>
                  </a:cubicBezTo>
                  <a:cubicBezTo>
                    <a:pt x="1" y="309"/>
                    <a:pt x="1" y="312"/>
                    <a:pt x="2" y="315"/>
                  </a:cubicBezTo>
                  <a:cubicBezTo>
                    <a:pt x="2" y="315"/>
                    <a:pt x="2" y="317"/>
                    <a:pt x="2" y="319"/>
                  </a:cubicBezTo>
                  <a:cubicBezTo>
                    <a:pt x="2" y="317"/>
                    <a:pt x="5" y="317"/>
                    <a:pt x="5" y="317"/>
                  </a:cubicBezTo>
                  <a:cubicBezTo>
                    <a:pt x="8" y="319"/>
                    <a:pt x="11" y="319"/>
                    <a:pt x="15" y="319"/>
                  </a:cubicBezTo>
                  <a:cubicBezTo>
                    <a:pt x="19" y="320"/>
                    <a:pt x="22" y="320"/>
                    <a:pt x="26" y="319"/>
                  </a:cubicBezTo>
                  <a:cubicBezTo>
                    <a:pt x="38" y="319"/>
                    <a:pt x="51" y="316"/>
                    <a:pt x="61" y="310"/>
                  </a:cubicBezTo>
                  <a:cubicBezTo>
                    <a:pt x="62" y="310"/>
                    <a:pt x="62" y="310"/>
                    <a:pt x="62" y="310"/>
                  </a:cubicBezTo>
                  <a:cubicBezTo>
                    <a:pt x="65" y="309"/>
                    <a:pt x="77" y="301"/>
                    <a:pt x="80" y="305"/>
                  </a:cubicBezTo>
                  <a:cubicBezTo>
                    <a:pt x="80" y="306"/>
                    <a:pt x="80" y="306"/>
                    <a:pt x="80" y="306"/>
                  </a:cubicBezTo>
                  <a:cubicBezTo>
                    <a:pt x="79" y="306"/>
                    <a:pt x="79" y="308"/>
                    <a:pt x="79" y="308"/>
                  </a:cubicBezTo>
                  <a:cubicBezTo>
                    <a:pt x="77" y="308"/>
                    <a:pt x="77" y="306"/>
                    <a:pt x="77" y="306"/>
                  </a:cubicBezTo>
                  <a:cubicBezTo>
                    <a:pt x="77" y="305"/>
                    <a:pt x="77" y="305"/>
                    <a:pt x="77" y="305"/>
                  </a:cubicBezTo>
                  <a:cubicBezTo>
                    <a:pt x="79" y="305"/>
                    <a:pt x="79" y="305"/>
                    <a:pt x="79" y="305"/>
                  </a:cubicBezTo>
                  <a:cubicBezTo>
                    <a:pt x="79" y="303"/>
                    <a:pt x="79" y="303"/>
                    <a:pt x="79" y="303"/>
                  </a:cubicBezTo>
                  <a:cubicBezTo>
                    <a:pt x="77" y="303"/>
                    <a:pt x="76" y="305"/>
                    <a:pt x="76" y="305"/>
                  </a:cubicBezTo>
                  <a:cubicBezTo>
                    <a:pt x="76" y="306"/>
                    <a:pt x="76" y="309"/>
                    <a:pt x="79" y="309"/>
                  </a:cubicBezTo>
                  <a:cubicBezTo>
                    <a:pt x="80" y="308"/>
                    <a:pt x="80" y="308"/>
                    <a:pt x="80" y="308"/>
                  </a:cubicBezTo>
                  <a:cubicBezTo>
                    <a:pt x="81" y="308"/>
                    <a:pt x="81" y="306"/>
                    <a:pt x="81" y="305"/>
                  </a:cubicBezTo>
                  <a:cubicBezTo>
                    <a:pt x="81" y="305"/>
                    <a:pt x="81" y="305"/>
                    <a:pt x="81" y="306"/>
                  </a:cubicBezTo>
                  <a:cubicBezTo>
                    <a:pt x="81" y="310"/>
                    <a:pt x="81" y="310"/>
                    <a:pt x="81" y="310"/>
                  </a:cubicBezTo>
                  <a:cubicBezTo>
                    <a:pt x="81" y="312"/>
                    <a:pt x="80" y="315"/>
                    <a:pt x="81" y="316"/>
                  </a:cubicBezTo>
                  <a:cubicBezTo>
                    <a:pt x="83" y="317"/>
                    <a:pt x="83" y="317"/>
                    <a:pt x="84" y="317"/>
                  </a:cubicBezTo>
                  <a:cubicBezTo>
                    <a:pt x="86" y="319"/>
                    <a:pt x="87" y="319"/>
                    <a:pt x="88" y="317"/>
                  </a:cubicBezTo>
                  <a:cubicBezTo>
                    <a:pt x="90" y="316"/>
                    <a:pt x="90" y="312"/>
                    <a:pt x="88" y="310"/>
                  </a:cubicBezTo>
                  <a:cubicBezTo>
                    <a:pt x="87" y="310"/>
                    <a:pt x="84" y="310"/>
                    <a:pt x="84" y="312"/>
                  </a:cubicBezTo>
                  <a:cubicBezTo>
                    <a:pt x="83" y="313"/>
                    <a:pt x="84" y="315"/>
                    <a:pt x="86" y="315"/>
                  </a:cubicBezTo>
                  <a:cubicBezTo>
                    <a:pt x="86" y="315"/>
                    <a:pt x="87" y="315"/>
                    <a:pt x="87" y="313"/>
                  </a:cubicBezTo>
                  <a:cubicBezTo>
                    <a:pt x="87" y="313"/>
                    <a:pt x="87" y="312"/>
                    <a:pt x="86" y="312"/>
                  </a:cubicBezTo>
                  <a:cubicBezTo>
                    <a:pt x="87" y="312"/>
                    <a:pt x="87" y="312"/>
                    <a:pt x="87" y="312"/>
                  </a:cubicBezTo>
                  <a:cubicBezTo>
                    <a:pt x="88" y="313"/>
                    <a:pt x="88" y="315"/>
                    <a:pt x="87" y="316"/>
                  </a:cubicBezTo>
                  <a:cubicBezTo>
                    <a:pt x="87" y="317"/>
                    <a:pt x="86" y="317"/>
                    <a:pt x="84" y="316"/>
                  </a:cubicBezTo>
                  <a:cubicBezTo>
                    <a:pt x="84" y="316"/>
                    <a:pt x="83" y="316"/>
                    <a:pt x="83" y="315"/>
                  </a:cubicBezTo>
                  <a:cubicBezTo>
                    <a:pt x="81" y="313"/>
                    <a:pt x="83" y="309"/>
                    <a:pt x="83" y="306"/>
                  </a:cubicBezTo>
                  <a:cubicBezTo>
                    <a:pt x="83" y="302"/>
                    <a:pt x="79" y="301"/>
                    <a:pt x="74" y="302"/>
                  </a:cubicBezTo>
                  <a:cubicBezTo>
                    <a:pt x="73" y="302"/>
                    <a:pt x="72" y="303"/>
                    <a:pt x="70" y="303"/>
                  </a:cubicBezTo>
                  <a:cubicBezTo>
                    <a:pt x="79" y="295"/>
                    <a:pt x="79" y="295"/>
                    <a:pt x="79" y="295"/>
                  </a:cubicBezTo>
                  <a:cubicBezTo>
                    <a:pt x="80" y="295"/>
                    <a:pt x="80" y="297"/>
                    <a:pt x="80" y="298"/>
                  </a:cubicBezTo>
                  <a:cubicBezTo>
                    <a:pt x="83" y="301"/>
                    <a:pt x="84" y="305"/>
                    <a:pt x="87" y="308"/>
                  </a:cubicBezTo>
                  <a:cubicBezTo>
                    <a:pt x="90" y="309"/>
                    <a:pt x="94" y="312"/>
                    <a:pt x="97" y="310"/>
                  </a:cubicBezTo>
                  <a:cubicBezTo>
                    <a:pt x="98" y="309"/>
                    <a:pt x="99" y="309"/>
                    <a:pt x="101" y="308"/>
                  </a:cubicBezTo>
                  <a:cubicBezTo>
                    <a:pt x="142" y="308"/>
                    <a:pt x="142" y="308"/>
                    <a:pt x="142" y="308"/>
                  </a:cubicBezTo>
                  <a:cubicBezTo>
                    <a:pt x="5124" y="308"/>
                    <a:pt x="5124" y="308"/>
                    <a:pt x="5124" y="308"/>
                  </a:cubicBezTo>
                  <a:cubicBezTo>
                    <a:pt x="5166" y="308"/>
                    <a:pt x="5166" y="308"/>
                    <a:pt x="5166" y="308"/>
                  </a:cubicBezTo>
                  <a:cubicBezTo>
                    <a:pt x="5167" y="309"/>
                    <a:pt x="5167" y="309"/>
                    <a:pt x="5169" y="310"/>
                  </a:cubicBezTo>
                  <a:cubicBezTo>
                    <a:pt x="5173" y="312"/>
                    <a:pt x="5177" y="309"/>
                    <a:pt x="5180" y="308"/>
                  </a:cubicBezTo>
                  <a:cubicBezTo>
                    <a:pt x="5183" y="305"/>
                    <a:pt x="5184" y="301"/>
                    <a:pt x="5187" y="298"/>
                  </a:cubicBezTo>
                  <a:cubicBezTo>
                    <a:pt x="5187" y="297"/>
                    <a:pt x="5187" y="295"/>
                    <a:pt x="5188" y="295"/>
                  </a:cubicBezTo>
                  <a:cubicBezTo>
                    <a:pt x="5190" y="298"/>
                    <a:pt x="5194" y="301"/>
                    <a:pt x="5197" y="303"/>
                  </a:cubicBezTo>
                  <a:cubicBezTo>
                    <a:pt x="5195" y="303"/>
                    <a:pt x="5194" y="302"/>
                    <a:pt x="5192" y="302"/>
                  </a:cubicBezTo>
                  <a:cubicBezTo>
                    <a:pt x="5188" y="301"/>
                    <a:pt x="5184" y="302"/>
                    <a:pt x="5184" y="306"/>
                  </a:cubicBezTo>
                  <a:cubicBezTo>
                    <a:pt x="5183" y="309"/>
                    <a:pt x="5185" y="313"/>
                    <a:pt x="5184" y="315"/>
                  </a:cubicBezTo>
                  <a:cubicBezTo>
                    <a:pt x="5184" y="316"/>
                    <a:pt x="5183" y="316"/>
                    <a:pt x="5183" y="316"/>
                  </a:cubicBezTo>
                  <a:cubicBezTo>
                    <a:pt x="5181" y="317"/>
                    <a:pt x="5180" y="317"/>
                    <a:pt x="5178" y="316"/>
                  </a:cubicBezTo>
                  <a:cubicBezTo>
                    <a:pt x="5178" y="315"/>
                    <a:pt x="5178" y="313"/>
                    <a:pt x="5180" y="312"/>
                  </a:cubicBezTo>
                  <a:cubicBezTo>
                    <a:pt x="5180" y="313"/>
                    <a:pt x="5180" y="313"/>
                    <a:pt x="5180" y="313"/>
                  </a:cubicBezTo>
                  <a:cubicBezTo>
                    <a:pt x="5180" y="315"/>
                    <a:pt x="5180" y="315"/>
                    <a:pt x="5181" y="315"/>
                  </a:cubicBezTo>
                  <a:cubicBezTo>
                    <a:pt x="5183" y="315"/>
                    <a:pt x="5184" y="313"/>
                    <a:pt x="5183" y="312"/>
                  </a:cubicBezTo>
                  <a:cubicBezTo>
                    <a:pt x="5183" y="310"/>
                    <a:pt x="5180" y="310"/>
                    <a:pt x="5178" y="310"/>
                  </a:cubicBezTo>
                  <a:cubicBezTo>
                    <a:pt x="5177" y="312"/>
                    <a:pt x="5177" y="316"/>
                    <a:pt x="5178" y="317"/>
                  </a:cubicBezTo>
                  <a:cubicBezTo>
                    <a:pt x="5180" y="319"/>
                    <a:pt x="5181" y="319"/>
                    <a:pt x="5183" y="317"/>
                  </a:cubicBezTo>
                  <a:cubicBezTo>
                    <a:pt x="5184" y="317"/>
                    <a:pt x="5184" y="317"/>
                    <a:pt x="5185" y="316"/>
                  </a:cubicBezTo>
                  <a:cubicBezTo>
                    <a:pt x="5187" y="315"/>
                    <a:pt x="5185" y="312"/>
                    <a:pt x="5185" y="310"/>
                  </a:cubicBezTo>
                  <a:cubicBezTo>
                    <a:pt x="5185" y="309"/>
                    <a:pt x="5184" y="308"/>
                    <a:pt x="5184" y="306"/>
                  </a:cubicBezTo>
                  <a:cubicBezTo>
                    <a:pt x="5185" y="305"/>
                    <a:pt x="5185" y="305"/>
                    <a:pt x="5185" y="305"/>
                  </a:cubicBezTo>
                  <a:cubicBezTo>
                    <a:pt x="5185" y="306"/>
                    <a:pt x="5185" y="308"/>
                    <a:pt x="5187" y="308"/>
                  </a:cubicBezTo>
                  <a:cubicBezTo>
                    <a:pt x="5188" y="309"/>
                    <a:pt x="5188" y="309"/>
                    <a:pt x="5188" y="309"/>
                  </a:cubicBezTo>
                  <a:cubicBezTo>
                    <a:pt x="5190" y="309"/>
                    <a:pt x="5191" y="306"/>
                    <a:pt x="5191" y="305"/>
                  </a:cubicBezTo>
                  <a:cubicBezTo>
                    <a:pt x="5190" y="305"/>
                    <a:pt x="5190" y="303"/>
                    <a:pt x="5188" y="303"/>
                  </a:cubicBezTo>
                  <a:cubicBezTo>
                    <a:pt x="5188" y="305"/>
                    <a:pt x="5188" y="305"/>
                    <a:pt x="5188" y="305"/>
                  </a:cubicBezTo>
                  <a:cubicBezTo>
                    <a:pt x="5190" y="305"/>
                    <a:pt x="5190" y="305"/>
                    <a:pt x="5190" y="306"/>
                  </a:cubicBezTo>
                  <a:cubicBezTo>
                    <a:pt x="5190" y="306"/>
                    <a:pt x="5190" y="308"/>
                    <a:pt x="5188" y="308"/>
                  </a:cubicBezTo>
                  <a:cubicBezTo>
                    <a:pt x="5187" y="306"/>
                    <a:pt x="5187" y="306"/>
                    <a:pt x="5187" y="306"/>
                  </a:cubicBezTo>
                  <a:cubicBezTo>
                    <a:pt x="5187" y="306"/>
                    <a:pt x="5185" y="305"/>
                    <a:pt x="5187" y="305"/>
                  </a:cubicBezTo>
                  <a:cubicBezTo>
                    <a:pt x="5190" y="301"/>
                    <a:pt x="5202" y="309"/>
                    <a:pt x="5205" y="310"/>
                  </a:cubicBezTo>
                  <a:cubicBezTo>
                    <a:pt x="5216" y="316"/>
                    <a:pt x="5228" y="319"/>
                    <a:pt x="5241" y="319"/>
                  </a:cubicBezTo>
                  <a:cubicBezTo>
                    <a:pt x="5244" y="320"/>
                    <a:pt x="5248" y="320"/>
                    <a:pt x="5252" y="319"/>
                  </a:cubicBezTo>
                  <a:cubicBezTo>
                    <a:pt x="5255" y="319"/>
                    <a:pt x="5259" y="319"/>
                    <a:pt x="5262" y="317"/>
                  </a:cubicBezTo>
                  <a:cubicBezTo>
                    <a:pt x="5262" y="317"/>
                    <a:pt x="5265" y="317"/>
                    <a:pt x="5265" y="319"/>
                  </a:cubicBezTo>
                  <a:cubicBezTo>
                    <a:pt x="5265" y="317"/>
                    <a:pt x="5265" y="315"/>
                    <a:pt x="5265" y="315"/>
                  </a:cubicBezTo>
                  <a:cubicBezTo>
                    <a:pt x="5265" y="312"/>
                    <a:pt x="5266" y="309"/>
                    <a:pt x="5266" y="306"/>
                  </a:cubicBezTo>
                  <a:cubicBezTo>
                    <a:pt x="5266" y="294"/>
                    <a:pt x="5266" y="294"/>
                    <a:pt x="5266" y="294"/>
                  </a:cubicBezTo>
                  <a:cubicBezTo>
                    <a:pt x="5266" y="281"/>
                    <a:pt x="5262" y="269"/>
                    <a:pt x="5256" y="259"/>
                  </a:cubicBezTo>
                  <a:cubicBezTo>
                    <a:pt x="5256" y="259"/>
                    <a:pt x="5253" y="253"/>
                    <a:pt x="5252" y="249"/>
                  </a:cubicBezTo>
                  <a:cubicBezTo>
                    <a:pt x="5251" y="247"/>
                    <a:pt x="5248" y="242"/>
                    <a:pt x="5251" y="240"/>
                  </a:cubicBezTo>
                  <a:cubicBezTo>
                    <a:pt x="5252" y="240"/>
                    <a:pt x="5252" y="240"/>
                    <a:pt x="5253" y="241"/>
                  </a:cubicBezTo>
                  <a:cubicBezTo>
                    <a:pt x="5253" y="241"/>
                    <a:pt x="5253" y="241"/>
                    <a:pt x="5253" y="242"/>
                  </a:cubicBezTo>
                  <a:cubicBezTo>
                    <a:pt x="5253" y="242"/>
                    <a:pt x="5253" y="244"/>
                    <a:pt x="5252" y="242"/>
                  </a:cubicBezTo>
                  <a:cubicBezTo>
                    <a:pt x="5252" y="242"/>
                    <a:pt x="5252" y="241"/>
                    <a:pt x="5251" y="241"/>
                  </a:cubicBezTo>
                  <a:cubicBezTo>
                    <a:pt x="5251" y="242"/>
                    <a:pt x="5251" y="242"/>
                    <a:pt x="5251" y="242"/>
                  </a:cubicBezTo>
                  <a:cubicBezTo>
                    <a:pt x="5251" y="244"/>
                    <a:pt x="5251" y="244"/>
                    <a:pt x="5252" y="244"/>
                  </a:cubicBezTo>
                  <a:cubicBezTo>
                    <a:pt x="5253" y="245"/>
                    <a:pt x="5255" y="244"/>
                    <a:pt x="5255" y="242"/>
                  </a:cubicBezTo>
                  <a:cubicBezTo>
                    <a:pt x="5255" y="241"/>
                    <a:pt x="5255" y="241"/>
                    <a:pt x="5255" y="240"/>
                  </a:cubicBezTo>
                  <a:cubicBezTo>
                    <a:pt x="5253" y="238"/>
                    <a:pt x="5252" y="238"/>
                    <a:pt x="5251" y="238"/>
                  </a:cubicBezTo>
                  <a:cubicBezTo>
                    <a:pt x="5252" y="238"/>
                    <a:pt x="5252" y="238"/>
                    <a:pt x="5252" y="238"/>
                  </a:cubicBezTo>
                  <a:cubicBezTo>
                    <a:pt x="5256" y="238"/>
                    <a:pt x="5256" y="238"/>
                    <a:pt x="5256" y="238"/>
                  </a:cubicBezTo>
                  <a:cubicBezTo>
                    <a:pt x="5259" y="240"/>
                    <a:pt x="5260" y="240"/>
                    <a:pt x="5262" y="238"/>
                  </a:cubicBezTo>
                  <a:cubicBezTo>
                    <a:pt x="5263" y="238"/>
                    <a:pt x="5265" y="237"/>
                    <a:pt x="5265" y="237"/>
                  </a:cubicBezTo>
                  <a:cubicBezTo>
                    <a:pt x="5265" y="234"/>
                    <a:pt x="5265" y="233"/>
                    <a:pt x="5263" y="231"/>
                  </a:cubicBezTo>
                  <a:cubicBezTo>
                    <a:pt x="5262" y="230"/>
                    <a:pt x="5259" y="230"/>
                    <a:pt x="5258" y="233"/>
                  </a:cubicBezTo>
                  <a:cubicBezTo>
                    <a:pt x="5256" y="234"/>
                    <a:pt x="5258" y="235"/>
                    <a:pt x="5259" y="237"/>
                  </a:cubicBezTo>
                  <a:cubicBezTo>
                    <a:pt x="5260" y="237"/>
                    <a:pt x="5262" y="237"/>
                    <a:pt x="5262" y="235"/>
                  </a:cubicBezTo>
                  <a:cubicBezTo>
                    <a:pt x="5262" y="234"/>
                    <a:pt x="5260" y="233"/>
                    <a:pt x="5260" y="233"/>
                  </a:cubicBezTo>
                  <a:cubicBezTo>
                    <a:pt x="5259" y="233"/>
                    <a:pt x="5259" y="234"/>
                    <a:pt x="5259" y="234"/>
                  </a:cubicBezTo>
                  <a:cubicBezTo>
                    <a:pt x="5259" y="233"/>
                    <a:pt x="5259" y="233"/>
                    <a:pt x="5259" y="233"/>
                  </a:cubicBezTo>
                  <a:cubicBezTo>
                    <a:pt x="5259" y="231"/>
                    <a:pt x="5262" y="231"/>
                    <a:pt x="5262" y="233"/>
                  </a:cubicBezTo>
                  <a:cubicBezTo>
                    <a:pt x="5263" y="234"/>
                    <a:pt x="5263" y="234"/>
                    <a:pt x="5263" y="235"/>
                  </a:cubicBezTo>
                  <a:cubicBezTo>
                    <a:pt x="5263" y="237"/>
                    <a:pt x="5262" y="237"/>
                    <a:pt x="5262" y="237"/>
                  </a:cubicBezTo>
                  <a:cubicBezTo>
                    <a:pt x="5259" y="240"/>
                    <a:pt x="5255" y="237"/>
                    <a:pt x="5252" y="237"/>
                  </a:cubicBezTo>
                  <a:cubicBezTo>
                    <a:pt x="5248" y="238"/>
                    <a:pt x="5248" y="242"/>
                    <a:pt x="5248" y="245"/>
                  </a:cubicBezTo>
                  <a:cubicBezTo>
                    <a:pt x="5249" y="247"/>
                    <a:pt x="5249" y="248"/>
                    <a:pt x="5251" y="249"/>
                  </a:cubicBezTo>
                  <a:cubicBezTo>
                    <a:pt x="5248" y="247"/>
                    <a:pt x="5245" y="244"/>
                    <a:pt x="5241" y="241"/>
                  </a:cubicBezTo>
                  <a:cubicBezTo>
                    <a:pt x="5242" y="241"/>
                    <a:pt x="5244" y="240"/>
                    <a:pt x="5244" y="240"/>
                  </a:cubicBezTo>
                  <a:cubicBezTo>
                    <a:pt x="5248" y="238"/>
                    <a:pt x="5251" y="235"/>
                    <a:pt x="5253" y="233"/>
                  </a:cubicBezTo>
                  <a:cubicBezTo>
                    <a:pt x="5256" y="230"/>
                    <a:pt x="5258" y="226"/>
                    <a:pt x="5256" y="223"/>
                  </a:cubicBezTo>
                  <a:cubicBezTo>
                    <a:pt x="5256" y="222"/>
                    <a:pt x="5255" y="220"/>
                    <a:pt x="5253" y="220"/>
                  </a:cubicBezTo>
                  <a:cubicBezTo>
                    <a:pt x="5253" y="101"/>
                    <a:pt x="5253" y="101"/>
                    <a:pt x="5253" y="101"/>
                  </a:cubicBezTo>
                  <a:cubicBezTo>
                    <a:pt x="5255" y="101"/>
                    <a:pt x="5256" y="99"/>
                    <a:pt x="5256" y="98"/>
                  </a:cubicBezTo>
                  <a:cubicBezTo>
                    <a:pt x="5258" y="94"/>
                    <a:pt x="5256" y="91"/>
                    <a:pt x="5253" y="88"/>
                  </a:cubicBezTo>
                  <a:cubicBezTo>
                    <a:pt x="5251" y="84"/>
                    <a:pt x="5248" y="83"/>
                    <a:pt x="5244" y="81"/>
                  </a:cubicBezTo>
                  <a:cubicBezTo>
                    <a:pt x="5244" y="80"/>
                    <a:pt x="5242" y="80"/>
                    <a:pt x="5241" y="80"/>
                  </a:cubicBezTo>
                  <a:cubicBezTo>
                    <a:pt x="5245" y="77"/>
                    <a:pt x="5248" y="75"/>
                    <a:pt x="5251" y="70"/>
                  </a:cubicBezTo>
                  <a:cubicBezTo>
                    <a:pt x="5249" y="72"/>
                    <a:pt x="5249" y="75"/>
                    <a:pt x="5248" y="76"/>
                  </a:cubicBezTo>
                  <a:cubicBezTo>
                    <a:pt x="5248" y="79"/>
                    <a:pt x="5248" y="83"/>
                    <a:pt x="5252" y="84"/>
                  </a:cubicBezTo>
                  <a:cubicBezTo>
                    <a:pt x="5255" y="84"/>
                    <a:pt x="5259" y="81"/>
                    <a:pt x="5262" y="83"/>
                  </a:cubicBezTo>
                  <a:cubicBezTo>
                    <a:pt x="5262" y="84"/>
                    <a:pt x="5263" y="84"/>
                    <a:pt x="5263" y="86"/>
                  </a:cubicBezTo>
                  <a:cubicBezTo>
                    <a:pt x="5263" y="86"/>
                    <a:pt x="5263" y="87"/>
                    <a:pt x="5262" y="88"/>
                  </a:cubicBezTo>
                  <a:cubicBezTo>
                    <a:pt x="5262" y="88"/>
                    <a:pt x="5259" y="90"/>
                    <a:pt x="5259" y="88"/>
                  </a:cubicBezTo>
                  <a:cubicBezTo>
                    <a:pt x="5259" y="87"/>
                    <a:pt x="5259" y="87"/>
                    <a:pt x="5259" y="87"/>
                  </a:cubicBezTo>
                  <a:cubicBezTo>
                    <a:pt x="5259" y="87"/>
                    <a:pt x="5259" y="87"/>
                    <a:pt x="5260" y="87"/>
                  </a:cubicBezTo>
                  <a:cubicBezTo>
                    <a:pt x="5260" y="87"/>
                    <a:pt x="5262" y="87"/>
                    <a:pt x="5262" y="86"/>
                  </a:cubicBezTo>
                  <a:cubicBezTo>
                    <a:pt x="5262" y="84"/>
                    <a:pt x="5260" y="84"/>
                    <a:pt x="5259" y="84"/>
                  </a:cubicBezTo>
                  <a:cubicBezTo>
                    <a:pt x="5258" y="84"/>
                    <a:pt x="5256" y="87"/>
                    <a:pt x="5258" y="88"/>
                  </a:cubicBezTo>
                  <a:cubicBezTo>
                    <a:pt x="5259" y="91"/>
                    <a:pt x="5262" y="91"/>
                    <a:pt x="5263" y="88"/>
                  </a:cubicBezTo>
                  <a:cubicBezTo>
                    <a:pt x="5265" y="88"/>
                    <a:pt x="5265" y="86"/>
                    <a:pt x="5265" y="84"/>
                  </a:cubicBezTo>
                  <a:cubicBezTo>
                    <a:pt x="5265" y="84"/>
                    <a:pt x="5263" y="83"/>
                    <a:pt x="5262" y="83"/>
                  </a:cubicBezTo>
                  <a:cubicBezTo>
                    <a:pt x="5260" y="81"/>
                    <a:pt x="5259" y="81"/>
                    <a:pt x="5256" y="81"/>
                  </a:cubicBezTo>
                  <a:cubicBezTo>
                    <a:pt x="5255" y="83"/>
                    <a:pt x="5253" y="83"/>
                    <a:pt x="5252" y="83"/>
                  </a:cubicBezTo>
                  <a:cubicBezTo>
                    <a:pt x="5252" y="83"/>
                    <a:pt x="5251" y="83"/>
                    <a:pt x="5251" y="81"/>
                  </a:cubicBezTo>
                  <a:cubicBezTo>
                    <a:pt x="5252" y="83"/>
                    <a:pt x="5253" y="81"/>
                    <a:pt x="5255" y="81"/>
                  </a:cubicBezTo>
                  <a:cubicBezTo>
                    <a:pt x="5255" y="80"/>
                    <a:pt x="5255" y="80"/>
                    <a:pt x="5255" y="79"/>
                  </a:cubicBezTo>
                  <a:cubicBezTo>
                    <a:pt x="5255" y="77"/>
                    <a:pt x="5253" y="76"/>
                    <a:pt x="5252" y="76"/>
                  </a:cubicBezTo>
                  <a:cubicBezTo>
                    <a:pt x="5251" y="77"/>
                    <a:pt x="5251" y="77"/>
                    <a:pt x="5251" y="79"/>
                  </a:cubicBezTo>
                  <a:cubicBezTo>
                    <a:pt x="5252" y="79"/>
                    <a:pt x="5252" y="79"/>
                    <a:pt x="5252" y="79"/>
                  </a:cubicBezTo>
                  <a:cubicBezTo>
                    <a:pt x="5252" y="77"/>
                    <a:pt x="5252" y="77"/>
                    <a:pt x="5252" y="77"/>
                  </a:cubicBezTo>
                  <a:cubicBezTo>
                    <a:pt x="5253" y="77"/>
                    <a:pt x="5253" y="79"/>
                    <a:pt x="5253" y="79"/>
                  </a:cubicBezTo>
                  <a:cubicBezTo>
                    <a:pt x="5253" y="80"/>
                    <a:pt x="5253" y="80"/>
                    <a:pt x="5253" y="80"/>
                  </a:cubicBezTo>
                  <a:cubicBezTo>
                    <a:pt x="5252" y="81"/>
                    <a:pt x="5252" y="81"/>
                    <a:pt x="5251" y="80"/>
                  </a:cubicBezTo>
                  <a:cubicBezTo>
                    <a:pt x="5248" y="79"/>
                    <a:pt x="5251" y="73"/>
                    <a:pt x="5252" y="70"/>
                  </a:cubicBezTo>
                  <a:cubicBezTo>
                    <a:pt x="5253" y="68"/>
                    <a:pt x="5256" y="62"/>
                    <a:pt x="5256" y="62"/>
                  </a:cubicBezTo>
                  <a:cubicBezTo>
                    <a:pt x="5262" y="51"/>
                    <a:pt x="5266" y="40"/>
                    <a:pt x="5266" y="27"/>
                  </a:cubicBezTo>
                  <a:cubicBezTo>
                    <a:pt x="5266" y="15"/>
                    <a:pt x="5266" y="15"/>
                    <a:pt x="5266" y="15"/>
                  </a:cubicBezTo>
                  <a:cubicBezTo>
                    <a:pt x="5266" y="12"/>
                    <a:pt x="5265" y="9"/>
                    <a:pt x="5265" y="5"/>
                  </a:cubicBezTo>
                  <a:cubicBezTo>
                    <a:pt x="5265" y="5"/>
                    <a:pt x="5265" y="4"/>
                    <a:pt x="5265" y="2"/>
                  </a:cubicBezTo>
                  <a:cubicBezTo>
                    <a:pt x="5262" y="2"/>
                    <a:pt x="5262" y="2"/>
                    <a:pt x="5262" y="2"/>
                  </a:cubicBezTo>
                  <a:cubicBezTo>
                    <a:pt x="5259" y="2"/>
                    <a:pt x="5255" y="2"/>
                    <a:pt x="5252" y="1"/>
                  </a:cubicBezTo>
                  <a:cubicBezTo>
                    <a:pt x="5248" y="1"/>
                    <a:pt x="5244" y="1"/>
                    <a:pt x="5241" y="1"/>
                  </a:cubicBezTo>
                  <a:cubicBezTo>
                    <a:pt x="5228" y="2"/>
                    <a:pt x="5216" y="5"/>
                    <a:pt x="5205" y="11"/>
                  </a:cubicBezTo>
                  <a:cubicBezTo>
                    <a:pt x="5202" y="12"/>
                    <a:pt x="5190" y="20"/>
                    <a:pt x="5187" y="16"/>
                  </a:cubicBezTo>
                  <a:cubicBezTo>
                    <a:pt x="5185" y="16"/>
                    <a:pt x="5187" y="15"/>
                    <a:pt x="5187" y="13"/>
                  </a:cubicBezTo>
                  <a:cubicBezTo>
                    <a:pt x="5188" y="13"/>
                    <a:pt x="5188" y="13"/>
                    <a:pt x="5188" y="13"/>
                  </a:cubicBezTo>
                  <a:cubicBezTo>
                    <a:pt x="5190" y="13"/>
                    <a:pt x="5190" y="15"/>
                    <a:pt x="5190" y="15"/>
                  </a:cubicBezTo>
                  <a:cubicBezTo>
                    <a:pt x="5190" y="15"/>
                    <a:pt x="5190" y="15"/>
                    <a:pt x="5188" y="15"/>
                  </a:cubicBezTo>
                  <a:cubicBezTo>
                    <a:pt x="5188" y="16"/>
                    <a:pt x="5188" y="16"/>
                    <a:pt x="5188" y="16"/>
                  </a:cubicBezTo>
                  <a:cubicBezTo>
                    <a:pt x="5190" y="16"/>
                    <a:pt x="5190" y="16"/>
                    <a:pt x="5191" y="16"/>
                  </a:cubicBezTo>
                  <a:cubicBezTo>
                    <a:pt x="5191" y="13"/>
                    <a:pt x="5190" y="12"/>
                    <a:pt x="5188" y="12"/>
                  </a:cubicBezTo>
                  <a:cubicBezTo>
                    <a:pt x="5188" y="12"/>
                    <a:pt x="5187" y="12"/>
                    <a:pt x="5187" y="13"/>
                  </a:cubicBezTo>
                  <a:cubicBezTo>
                    <a:pt x="5185" y="13"/>
                    <a:pt x="5185" y="15"/>
                    <a:pt x="5185" y="16"/>
                  </a:cubicBezTo>
                  <a:cubicBezTo>
                    <a:pt x="5185" y="16"/>
                    <a:pt x="5185" y="15"/>
                    <a:pt x="5184" y="15"/>
                  </a:cubicBezTo>
                  <a:cubicBezTo>
                    <a:pt x="5184" y="13"/>
                    <a:pt x="5185" y="12"/>
                    <a:pt x="5185" y="11"/>
                  </a:cubicBezTo>
                  <a:cubicBezTo>
                    <a:pt x="5185" y="9"/>
                    <a:pt x="5187" y="7"/>
                    <a:pt x="5185" y="5"/>
                  </a:cubicBezTo>
                  <a:cubicBezTo>
                    <a:pt x="5184" y="4"/>
                    <a:pt x="5184" y="4"/>
                    <a:pt x="5183" y="2"/>
                  </a:cubicBezTo>
                  <a:cubicBezTo>
                    <a:pt x="5181" y="2"/>
                    <a:pt x="5180" y="2"/>
                    <a:pt x="5178" y="4"/>
                  </a:cubicBezTo>
                  <a:cubicBezTo>
                    <a:pt x="5177" y="5"/>
                    <a:pt x="5177" y="8"/>
                    <a:pt x="5178" y="9"/>
                  </a:cubicBezTo>
                  <a:cubicBezTo>
                    <a:pt x="5180" y="11"/>
                    <a:pt x="5183" y="11"/>
                    <a:pt x="5183" y="8"/>
                  </a:cubicBezTo>
                  <a:cubicBezTo>
                    <a:pt x="5184" y="8"/>
                    <a:pt x="5183" y="5"/>
                    <a:pt x="5181" y="5"/>
                  </a:cubicBezTo>
                  <a:cubicBezTo>
                    <a:pt x="5180" y="5"/>
                    <a:pt x="5180" y="7"/>
                    <a:pt x="5180" y="8"/>
                  </a:cubicBezTo>
                  <a:cubicBezTo>
                    <a:pt x="5180" y="8"/>
                    <a:pt x="5180" y="8"/>
                    <a:pt x="5180" y="9"/>
                  </a:cubicBezTo>
                  <a:cubicBezTo>
                    <a:pt x="5180" y="9"/>
                    <a:pt x="5180" y="9"/>
                    <a:pt x="5180" y="8"/>
                  </a:cubicBezTo>
                  <a:cubicBezTo>
                    <a:pt x="5178" y="8"/>
                    <a:pt x="5178" y="5"/>
                    <a:pt x="5178" y="5"/>
                  </a:cubicBezTo>
                  <a:cubicBezTo>
                    <a:pt x="5180" y="4"/>
                    <a:pt x="5181" y="4"/>
                    <a:pt x="5183" y="4"/>
                  </a:cubicBezTo>
                  <a:cubicBezTo>
                    <a:pt x="5184" y="5"/>
                    <a:pt x="5184" y="5"/>
                    <a:pt x="5184" y="5"/>
                  </a:cubicBezTo>
                  <a:cubicBezTo>
                    <a:pt x="5185" y="8"/>
                    <a:pt x="5183" y="12"/>
                    <a:pt x="5184" y="15"/>
                  </a:cubicBezTo>
                  <a:cubicBezTo>
                    <a:pt x="5184" y="19"/>
                    <a:pt x="5188" y="20"/>
                    <a:pt x="5192" y="19"/>
                  </a:cubicBezTo>
                  <a:cubicBezTo>
                    <a:pt x="5194" y="19"/>
                    <a:pt x="5195" y="18"/>
                    <a:pt x="5197" y="18"/>
                  </a:cubicBezTo>
                  <a:cubicBezTo>
                    <a:pt x="5194" y="19"/>
                    <a:pt x="5190" y="23"/>
                    <a:pt x="5188" y="26"/>
                  </a:cubicBezTo>
                  <a:cubicBezTo>
                    <a:pt x="5187" y="25"/>
                    <a:pt x="5187" y="25"/>
                    <a:pt x="5187" y="23"/>
                  </a:cubicBezTo>
                  <a:cubicBezTo>
                    <a:pt x="5184" y="19"/>
                    <a:pt x="5183" y="16"/>
                    <a:pt x="5180" y="13"/>
                  </a:cubicBezTo>
                  <a:cubicBezTo>
                    <a:pt x="5177" y="11"/>
                    <a:pt x="5173" y="9"/>
                    <a:pt x="5169" y="11"/>
                  </a:cubicBezTo>
                  <a:cubicBezTo>
                    <a:pt x="5169" y="11"/>
                    <a:pt x="5167" y="12"/>
                    <a:pt x="5166" y="12"/>
                  </a:cubicBezTo>
                  <a:cubicBezTo>
                    <a:pt x="5160" y="12"/>
                    <a:pt x="5160" y="12"/>
                    <a:pt x="5160" y="12"/>
                  </a:cubicBezTo>
                  <a:cubicBezTo>
                    <a:pt x="5162" y="9"/>
                    <a:pt x="5167" y="8"/>
                    <a:pt x="5173" y="8"/>
                  </a:cubicBezTo>
                  <a:cubicBezTo>
                    <a:pt x="5172" y="7"/>
                    <a:pt x="5162" y="7"/>
                    <a:pt x="5160" y="1"/>
                  </a:cubicBezTo>
                  <a:cubicBezTo>
                    <a:pt x="5158" y="5"/>
                    <a:pt x="5158" y="5"/>
                    <a:pt x="5155" y="7"/>
                  </a:cubicBezTo>
                  <a:cubicBezTo>
                    <a:pt x="5158" y="9"/>
                    <a:pt x="5158" y="9"/>
                    <a:pt x="5160" y="12"/>
                  </a:cubicBezTo>
                  <a:cubicBezTo>
                    <a:pt x="5124" y="12"/>
                    <a:pt x="5124" y="12"/>
                    <a:pt x="5124" y="12"/>
                  </a:cubicBezTo>
                  <a:lnTo>
                    <a:pt x="142" y="12"/>
                  </a:lnTo>
                  <a:close/>
                  <a:moveTo>
                    <a:pt x="142" y="299"/>
                  </a:moveTo>
                  <a:cubicBezTo>
                    <a:pt x="101" y="299"/>
                    <a:pt x="101" y="299"/>
                    <a:pt x="101" y="299"/>
                  </a:cubicBezTo>
                  <a:cubicBezTo>
                    <a:pt x="99" y="298"/>
                    <a:pt x="97" y="298"/>
                    <a:pt x="94" y="298"/>
                  </a:cubicBezTo>
                  <a:cubicBezTo>
                    <a:pt x="99" y="302"/>
                    <a:pt x="91" y="308"/>
                    <a:pt x="80" y="292"/>
                  </a:cubicBezTo>
                  <a:cubicBezTo>
                    <a:pt x="84" y="284"/>
                    <a:pt x="84" y="284"/>
                    <a:pt x="84" y="284"/>
                  </a:cubicBezTo>
                  <a:cubicBezTo>
                    <a:pt x="84" y="284"/>
                    <a:pt x="84" y="284"/>
                    <a:pt x="84" y="283"/>
                  </a:cubicBezTo>
                  <a:cubicBezTo>
                    <a:pt x="83" y="283"/>
                    <a:pt x="83" y="283"/>
                    <a:pt x="83" y="283"/>
                  </a:cubicBezTo>
                  <a:cubicBezTo>
                    <a:pt x="83" y="280"/>
                    <a:pt x="81" y="280"/>
                    <a:pt x="80" y="280"/>
                  </a:cubicBezTo>
                  <a:cubicBezTo>
                    <a:pt x="79" y="280"/>
                    <a:pt x="79" y="280"/>
                    <a:pt x="79" y="280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3"/>
                    <a:pt x="79" y="283"/>
                  </a:cubicBezTo>
                  <a:cubicBezTo>
                    <a:pt x="79" y="284"/>
                    <a:pt x="79" y="284"/>
                    <a:pt x="79" y="284"/>
                  </a:cubicBezTo>
                  <a:cubicBezTo>
                    <a:pt x="80" y="284"/>
                    <a:pt x="80" y="284"/>
                    <a:pt x="80" y="284"/>
                  </a:cubicBezTo>
                  <a:cubicBezTo>
                    <a:pt x="81" y="284"/>
                    <a:pt x="81" y="284"/>
                    <a:pt x="81" y="284"/>
                  </a:cubicBezTo>
                  <a:cubicBezTo>
                    <a:pt x="81" y="283"/>
                    <a:pt x="81" y="283"/>
                    <a:pt x="80" y="283"/>
                  </a:cubicBezTo>
                  <a:cubicBezTo>
                    <a:pt x="80" y="283"/>
                    <a:pt x="80" y="283"/>
                    <a:pt x="79" y="283"/>
                  </a:cubicBezTo>
                  <a:cubicBezTo>
                    <a:pt x="79" y="281"/>
                    <a:pt x="79" y="281"/>
                    <a:pt x="79" y="281"/>
                  </a:cubicBezTo>
                  <a:cubicBezTo>
                    <a:pt x="79" y="281"/>
                    <a:pt x="79" y="281"/>
                    <a:pt x="80" y="281"/>
                  </a:cubicBezTo>
                  <a:cubicBezTo>
                    <a:pt x="81" y="281"/>
                    <a:pt x="81" y="281"/>
                    <a:pt x="81" y="283"/>
                  </a:cubicBezTo>
                  <a:cubicBezTo>
                    <a:pt x="83" y="283"/>
                    <a:pt x="83" y="283"/>
                    <a:pt x="83" y="283"/>
                  </a:cubicBezTo>
                  <a:cubicBezTo>
                    <a:pt x="83" y="284"/>
                    <a:pt x="83" y="284"/>
                    <a:pt x="83" y="284"/>
                  </a:cubicBezTo>
                  <a:cubicBezTo>
                    <a:pt x="81" y="287"/>
                    <a:pt x="80" y="290"/>
                    <a:pt x="80" y="292"/>
                  </a:cubicBezTo>
                  <a:cubicBezTo>
                    <a:pt x="79" y="291"/>
                    <a:pt x="79" y="291"/>
                    <a:pt x="79" y="291"/>
                  </a:cubicBezTo>
                  <a:cubicBezTo>
                    <a:pt x="77" y="288"/>
                    <a:pt x="76" y="287"/>
                    <a:pt x="74" y="284"/>
                  </a:cubicBezTo>
                  <a:cubicBezTo>
                    <a:pt x="72" y="281"/>
                    <a:pt x="69" y="278"/>
                    <a:pt x="66" y="281"/>
                  </a:cubicBezTo>
                  <a:cubicBezTo>
                    <a:pt x="63" y="283"/>
                    <a:pt x="65" y="287"/>
                    <a:pt x="68" y="287"/>
                  </a:cubicBezTo>
                  <a:cubicBezTo>
                    <a:pt x="66" y="284"/>
                    <a:pt x="68" y="283"/>
                    <a:pt x="70" y="284"/>
                  </a:cubicBezTo>
                  <a:cubicBezTo>
                    <a:pt x="62" y="299"/>
                    <a:pt x="44" y="310"/>
                    <a:pt x="25" y="315"/>
                  </a:cubicBezTo>
                  <a:cubicBezTo>
                    <a:pt x="22" y="316"/>
                    <a:pt x="18" y="316"/>
                    <a:pt x="13" y="316"/>
                  </a:cubicBezTo>
                  <a:cubicBezTo>
                    <a:pt x="11" y="317"/>
                    <a:pt x="6" y="317"/>
                    <a:pt x="4" y="316"/>
                  </a:cubicBezTo>
                  <a:cubicBezTo>
                    <a:pt x="4" y="313"/>
                    <a:pt x="4" y="309"/>
                    <a:pt x="4" y="306"/>
                  </a:cubicBezTo>
                  <a:cubicBezTo>
                    <a:pt x="4" y="303"/>
                    <a:pt x="5" y="299"/>
                    <a:pt x="5" y="295"/>
                  </a:cubicBezTo>
                  <a:cubicBezTo>
                    <a:pt x="9" y="277"/>
                    <a:pt x="20" y="258"/>
                    <a:pt x="37" y="249"/>
                  </a:cubicBezTo>
                  <a:cubicBezTo>
                    <a:pt x="37" y="252"/>
                    <a:pt x="36" y="253"/>
                    <a:pt x="33" y="253"/>
                  </a:cubicBezTo>
                  <a:cubicBezTo>
                    <a:pt x="34" y="256"/>
                    <a:pt x="37" y="258"/>
                    <a:pt x="40" y="255"/>
                  </a:cubicBezTo>
                  <a:cubicBezTo>
                    <a:pt x="41" y="251"/>
                    <a:pt x="38" y="248"/>
                    <a:pt x="36" y="247"/>
                  </a:cubicBezTo>
                  <a:cubicBezTo>
                    <a:pt x="34" y="245"/>
                    <a:pt x="31" y="242"/>
                    <a:pt x="29" y="241"/>
                  </a:cubicBezTo>
                  <a:cubicBezTo>
                    <a:pt x="30" y="240"/>
                    <a:pt x="34" y="238"/>
                    <a:pt x="36" y="238"/>
                  </a:cubicBezTo>
                  <a:cubicBezTo>
                    <a:pt x="37" y="238"/>
                    <a:pt x="37" y="238"/>
                    <a:pt x="37" y="238"/>
                  </a:cubicBezTo>
                  <a:cubicBezTo>
                    <a:pt x="37" y="238"/>
                    <a:pt x="37" y="238"/>
                    <a:pt x="38" y="238"/>
                  </a:cubicBezTo>
                  <a:cubicBezTo>
                    <a:pt x="40" y="240"/>
                    <a:pt x="40" y="240"/>
                    <a:pt x="40" y="240"/>
                  </a:cubicBezTo>
                  <a:cubicBezTo>
                    <a:pt x="40" y="241"/>
                    <a:pt x="40" y="241"/>
                    <a:pt x="40" y="241"/>
                  </a:cubicBezTo>
                  <a:cubicBezTo>
                    <a:pt x="40" y="241"/>
                    <a:pt x="40" y="241"/>
                    <a:pt x="38" y="241"/>
                  </a:cubicBezTo>
                  <a:cubicBezTo>
                    <a:pt x="38" y="241"/>
                    <a:pt x="38" y="241"/>
                    <a:pt x="37" y="241"/>
                  </a:cubicBezTo>
                  <a:cubicBezTo>
                    <a:pt x="37" y="240"/>
                    <a:pt x="37" y="240"/>
                    <a:pt x="37" y="240"/>
                  </a:cubicBezTo>
                  <a:cubicBezTo>
                    <a:pt x="37" y="238"/>
                    <a:pt x="37" y="238"/>
                    <a:pt x="37" y="238"/>
                  </a:cubicBezTo>
                  <a:cubicBezTo>
                    <a:pt x="36" y="240"/>
                    <a:pt x="36" y="240"/>
                    <a:pt x="36" y="240"/>
                  </a:cubicBezTo>
                  <a:cubicBezTo>
                    <a:pt x="36" y="241"/>
                    <a:pt x="36" y="241"/>
                    <a:pt x="37" y="241"/>
                  </a:cubicBezTo>
                  <a:cubicBezTo>
                    <a:pt x="37" y="242"/>
                    <a:pt x="37" y="242"/>
                    <a:pt x="37" y="242"/>
                  </a:cubicBezTo>
                  <a:cubicBezTo>
                    <a:pt x="38" y="242"/>
                    <a:pt x="38" y="242"/>
                    <a:pt x="38" y="242"/>
                  </a:cubicBezTo>
                  <a:cubicBezTo>
                    <a:pt x="40" y="242"/>
                    <a:pt x="40" y="242"/>
                    <a:pt x="40" y="242"/>
                  </a:cubicBezTo>
                  <a:cubicBezTo>
                    <a:pt x="40" y="241"/>
                    <a:pt x="40" y="241"/>
                    <a:pt x="40" y="241"/>
                  </a:cubicBezTo>
                  <a:cubicBezTo>
                    <a:pt x="41" y="241"/>
                    <a:pt x="41" y="240"/>
                    <a:pt x="41" y="240"/>
                  </a:cubicBezTo>
                  <a:cubicBezTo>
                    <a:pt x="41" y="238"/>
                    <a:pt x="40" y="237"/>
                    <a:pt x="38" y="237"/>
                  </a:cubicBezTo>
                  <a:cubicBezTo>
                    <a:pt x="37" y="237"/>
                    <a:pt x="37" y="237"/>
                    <a:pt x="37" y="237"/>
                  </a:cubicBezTo>
                  <a:cubicBezTo>
                    <a:pt x="37" y="237"/>
                    <a:pt x="37" y="237"/>
                    <a:pt x="36" y="237"/>
                  </a:cubicBezTo>
                  <a:cubicBezTo>
                    <a:pt x="33" y="237"/>
                    <a:pt x="30" y="238"/>
                    <a:pt x="27" y="240"/>
                  </a:cubicBezTo>
                  <a:cubicBezTo>
                    <a:pt x="12" y="230"/>
                    <a:pt x="18" y="222"/>
                    <a:pt x="22" y="227"/>
                  </a:cubicBezTo>
                  <a:cubicBezTo>
                    <a:pt x="23" y="223"/>
                    <a:pt x="22" y="222"/>
                    <a:pt x="20" y="220"/>
                  </a:cubicBezTo>
                  <a:cubicBezTo>
                    <a:pt x="20" y="101"/>
                    <a:pt x="20" y="101"/>
                    <a:pt x="20" y="101"/>
                  </a:cubicBezTo>
                  <a:cubicBezTo>
                    <a:pt x="22" y="99"/>
                    <a:pt x="23" y="97"/>
                    <a:pt x="22" y="94"/>
                  </a:cubicBezTo>
                  <a:cubicBezTo>
                    <a:pt x="18" y="99"/>
                    <a:pt x="12" y="91"/>
                    <a:pt x="27" y="81"/>
                  </a:cubicBezTo>
                  <a:cubicBezTo>
                    <a:pt x="30" y="83"/>
                    <a:pt x="33" y="84"/>
                    <a:pt x="36" y="84"/>
                  </a:cubicBezTo>
                  <a:cubicBezTo>
                    <a:pt x="37" y="84"/>
                    <a:pt x="37" y="84"/>
                    <a:pt x="37" y="84"/>
                  </a:cubicBezTo>
                  <a:cubicBezTo>
                    <a:pt x="38" y="84"/>
                    <a:pt x="38" y="84"/>
                    <a:pt x="38" y="84"/>
                  </a:cubicBezTo>
                  <a:cubicBezTo>
                    <a:pt x="40" y="83"/>
                    <a:pt x="41" y="83"/>
                    <a:pt x="41" y="81"/>
                  </a:cubicBezTo>
                  <a:cubicBezTo>
                    <a:pt x="41" y="80"/>
                    <a:pt x="41" y="80"/>
                    <a:pt x="40" y="79"/>
                  </a:cubicBezTo>
                  <a:cubicBezTo>
                    <a:pt x="40" y="79"/>
                    <a:pt x="40" y="79"/>
                    <a:pt x="38" y="79"/>
                  </a:cubicBezTo>
                  <a:cubicBezTo>
                    <a:pt x="38" y="79"/>
                    <a:pt x="38" y="79"/>
                    <a:pt x="37" y="79"/>
                  </a:cubicBezTo>
                  <a:cubicBezTo>
                    <a:pt x="36" y="80"/>
                    <a:pt x="36" y="80"/>
                    <a:pt x="36" y="81"/>
                  </a:cubicBezTo>
                  <a:cubicBezTo>
                    <a:pt x="37" y="81"/>
                    <a:pt x="37" y="81"/>
                    <a:pt x="37" y="81"/>
                  </a:cubicBezTo>
                  <a:cubicBezTo>
                    <a:pt x="37" y="80"/>
                    <a:pt x="37" y="80"/>
                    <a:pt x="37" y="80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40" y="80"/>
                    <a:pt x="40" y="80"/>
                    <a:pt x="40" y="81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7" y="83"/>
                    <a:pt x="37" y="83"/>
                    <a:pt x="37" y="83"/>
                  </a:cubicBezTo>
                  <a:cubicBezTo>
                    <a:pt x="37" y="83"/>
                    <a:pt x="37" y="83"/>
                    <a:pt x="36" y="83"/>
                  </a:cubicBezTo>
                  <a:cubicBezTo>
                    <a:pt x="34" y="83"/>
                    <a:pt x="30" y="81"/>
                    <a:pt x="29" y="80"/>
                  </a:cubicBezTo>
                  <a:cubicBezTo>
                    <a:pt x="29" y="80"/>
                    <a:pt x="29" y="80"/>
                    <a:pt x="29" y="79"/>
                  </a:cubicBezTo>
                  <a:cubicBezTo>
                    <a:pt x="31" y="77"/>
                    <a:pt x="34" y="76"/>
                    <a:pt x="36" y="75"/>
                  </a:cubicBezTo>
                  <a:cubicBezTo>
                    <a:pt x="38" y="73"/>
                    <a:pt x="41" y="70"/>
                    <a:pt x="40" y="66"/>
                  </a:cubicBezTo>
                  <a:cubicBezTo>
                    <a:pt x="37" y="63"/>
                    <a:pt x="34" y="65"/>
                    <a:pt x="33" y="68"/>
                  </a:cubicBezTo>
                  <a:cubicBezTo>
                    <a:pt x="36" y="68"/>
                    <a:pt x="37" y="69"/>
                    <a:pt x="37" y="70"/>
                  </a:cubicBezTo>
                  <a:cubicBezTo>
                    <a:pt x="20" y="62"/>
                    <a:pt x="9" y="44"/>
                    <a:pt x="5" y="26"/>
                  </a:cubicBezTo>
                  <a:cubicBezTo>
                    <a:pt x="5" y="22"/>
                    <a:pt x="4" y="18"/>
                    <a:pt x="4" y="15"/>
                  </a:cubicBezTo>
                  <a:cubicBezTo>
                    <a:pt x="4" y="11"/>
                    <a:pt x="4" y="8"/>
                    <a:pt x="4" y="4"/>
                  </a:cubicBezTo>
                  <a:cubicBezTo>
                    <a:pt x="6" y="4"/>
                    <a:pt x="11" y="4"/>
                    <a:pt x="13" y="4"/>
                  </a:cubicBezTo>
                  <a:cubicBezTo>
                    <a:pt x="18" y="5"/>
                    <a:pt x="22" y="5"/>
                    <a:pt x="25" y="7"/>
                  </a:cubicBezTo>
                  <a:cubicBezTo>
                    <a:pt x="44" y="11"/>
                    <a:pt x="62" y="20"/>
                    <a:pt x="70" y="37"/>
                  </a:cubicBezTo>
                  <a:cubicBezTo>
                    <a:pt x="68" y="38"/>
                    <a:pt x="66" y="36"/>
                    <a:pt x="68" y="34"/>
                  </a:cubicBezTo>
                  <a:cubicBezTo>
                    <a:pt x="65" y="34"/>
                    <a:pt x="63" y="38"/>
                    <a:pt x="66" y="40"/>
                  </a:cubicBezTo>
                  <a:cubicBezTo>
                    <a:pt x="69" y="43"/>
                    <a:pt x="72" y="38"/>
                    <a:pt x="74" y="37"/>
                  </a:cubicBezTo>
                  <a:cubicBezTo>
                    <a:pt x="76" y="34"/>
                    <a:pt x="77" y="33"/>
                    <a:pt x="79" y="30"/>
                  </a:cubicBezTo>
                  <a:cubicBezTo>
                    <a:pt x="79" y="30"/>
                    <a:pt x="79" y="29"/>
                    <a:pt x="80" y="29"/>
                  </a:cubicBezTo>
                  <a:cubicBezTo>
                    <a:pt x="80" y="32"/>
                    <a:pt x="81" y="34"/>
                    <a:pt x="83" y="37"/>
                  </a:cubicBezTo>
                  <a:cubicBezTo>
                    <a:pt x="83" y="38"/>
                    <a:pt x="81" y="38"/>
                    <a:pt x="81" y="38"/>
                  </a:cubicBezTo>
                  <a:cubicBezTo>
                    <a:pt x="81" y="40"/>
                    <a:pt x="81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1" y="38"/>
                    <a:pt x="81" y="38"/>
                    <a:pt x="81" y="37"/>
                  </a:cubicBezTo>
                  <a:cubicBezTo>
                    <a:pt x="81" y="37"/>
                    <a:pt x="81" y="37"/>
                    <a:pt x="80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7" y="38"/>
                    <a:pt x="77" y="38"/>
                    <a:pt x="77" y="40"/>
                  </a:cubicBezTo>
                  <a:cubicBezTo>
                    <a:pt x="77" y="40"/>
                    <a:pt x="77" y="40"/>
                    <a:pt x="79" y="40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1" y="41"/>
                    <a:pt x="83" y="40"/>
                    <a:pt x="83" y="38"/>
                  </a:cubicBezTo>
                  <a:cubicBezTo>
                    <a:pt x="83" y="38"/>
                    <a:pt x="83" y="38"/>
                    <a:pt x="84" y="37"/>
                  </a:cubicBezTo>
                  <a:cubicBezTo>
                    <a:pt x="83" y="34"/>
                    <a:pt x="81" y="30"/>
                    <a:pt x="80" y="29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91" y="13"/>
                    <a:pt x="99" y="19"/>
                    <a:pt x="94" y="23"/>
                  </a:cubicBezTo>
                  <a:cubicBezTo>
                    <a:pt x="97" y="23"/>
                    <a:pt x="99" y="22"/>
                    <a:pt x="101" y="20"/>
                  </a:cubicBezTo>
                  <a:cubicBezTo>
                    <a:pt x="142" y="20"/>
                    <a:pt x="142" y="20"/>
                    <a:pt x="142" y="20"/>
                  </a:cubicBezTo>
                  <a:cubicBezTo>
                    <a:pt x="5124" y="20"/>
                    <a:pt x="5124" y="20"/>
                    <a:pt x="5124" y="20"/>
                  </a:cubicBezTo>
                  <a:cubicBezTo>
                    <a:pt x="5166" y="20"/>
                    <a:pt x="5166" y="20"/>
                    <a:pt x="5166" y="20"/>
                  </a:cubicBezTo>
                  <a:cubicBezTo>
                    <a:pt x="5167" y="22"/>
                    <a:pt x="5169" y="23"/>
                    <a:pt x="5173" y="23"/>
                  </a:cubicBezTo>
                  <a:cubicBezTo>
                    <a:pt x="5167" y="19"/>
                    <a:pt x="5176" y="13"/>
                    <a:pt x="5187" y="27"/>
                  </a:cubicBezTo>
                  <a:cubicBezTo>
                    <a:pt x="5185" y="29"/>
                    <a:pt x="5185" y="29"/>
                    <a:pt x="5185" y="29"/>
                  </a:cubicBezTo>
                  <a:cubicBezTo>
                    <a:pt x="5184" y="30"/>
                    <a:pt x="5183" y="34"/>
                    <a:pt x="5183" y="37"/>
                  </a:cubicBezTo>
                  <a:cubicBezTo>
                    <a:pt x="5183" y="38"/>
                    <a:pt x="5183" y="38"/>
                    <a:pt x="5183" y="38"/>
                  </a:cubicBezTo>
                  <a:cubicBezTo>
                    <a:pt x="5184" y="40"/>
                    <a:pt x="5185" y="41"/>
                    <a:pt x="5185" y="41"/>
                  </a:cubicBezTo>
                  <a:cubicBezTo>
                    <a:pt x="5187" y="41"/>
                    <a:pt x="5187" y="41"/>
                    <a:pt x="5188" y="41"/>
                  </a:cubicBezTo>
                  <a:cubicBezTo>
                    <a:pt x="5188" y="41"/>
                    <a:pt x="5188" y="41"/>
                    <a:pt x="5188" y="40"/>
                  </a:cubicBezTo>
                  <a:cubicBezTo>
                    <a:pt x="5188" y="40"/>
                    <a:pt x="5188" y="40"/>
                    <a:pt x="5190" y="40"/>
                  </a:cubicBezTo>
                  <a:cubicBezTo>
                    <a:pt x="5190" y="38"/>
                    <a:pt x="5188" y="38"/>
                    <a:pt x="5188" y="38"/>
                  </a:cubicBezTo>
                  <a:cubicBezTo>
                    <a:pt x="5188" y="37"/>
                    <a:pt x="5188" y="37"/>
                    <a:pt x="5188" y="37"/>
                  </a:cubicBezTo>
                  <a:cubicBezTo>
                    <a:pt x="5188" y="37"/>
                    <a:pt x="5187" y="37"/>
                    <a:pt x="5185" y="37"/>
                  </a:cubicBezTo>
                  <a:cubicBezTo>
                    <a:pt x="5185" y="38"/>
                    <a:pt x="5185" y="38"/>
                    <a:pt x="5185" y="38"/>
                  </a:cubicBezTo>
                  <a:cubicBezTo>
                    <a:pt x="5187" y="38"/>
                    <a:pt x="5187" y="38"/>
                    <a:pt x="5187" y="38"/>
                  </a:cubicBezTo>
                  <a:cubicBezTo>
                    <a:pt x="5188" y="38"/>
                    <a:pt x="5188" y="38"/>
                    <a:pt x="5188" y="40"/>
                  </a:cubicBezTo>
                  <a:cubicBezTo>
                    <a:pt x="5187" y="40"/>
                    <a:pt x="5187" y="40"/>
                    <a:pt x="5187" y="40"/>
                  </a:cubicBezTo>
                  <a:cubicBezTo>
                    <a:pt x="5185" y="40"/>
                    <a:pt x="5185" y="40"/>
                    <a:pt x="5184" y="38"/>
                  </a:cubicBezTo>
                  <a:cubicBezTo>
                    <a:pt x="5184" y="38"/>
                    <a:pt x="5184" y="38"/>
                    <a:pt x="5184" y="37"/>
                  </a:cubicBezTo>
                  <a:cubicBezTo>
                    <a:pt x="5184" y="34"/>
                    <a:pt x="5185" y="32"/>
                    <a:pt x="5187" y="29"/>
                  </a:cubicBezTo>
                  <a:cubicBezTo>
                    <a:pt x="5188" y="30"/>
                    <a:pt x="5188" y="30"/>
                    <a:pt x="5188" y="30"/>
                  </a:cubicBezTo>
                  <a:cubicBezTo>
                    <a:pt x="5190" y="33"/>
                    <a:pt x="5191" y="34"/>
                    <a:pt x="5192" y="37"/>
                  </a:cubicBezTo>
                  <a:cubicBezTo>
                    <a:pt x="5195" y="38"/>
                    <a:pt x="5198" y="43"/>
                    <a:pt x="5201" y="40"/>
                  </a:cubicBezTo>
                  <a:cubicBezTo>
                    <a:pt x="5203" y="38"/>
                    <a:pt x="5202" y="34"/>
                    <a:pt x="5199" y="34"/>
                  </a:cubicBezTo>
                  <a:cubicBezTo>
                    <a:pt x="5201" y="36"/>
                    <a:pt x="5198" y="38"/>
                    <a:pt x="5197" y="37"/>
                  </a:cubicBezTo>
                  <a:cubicBezTo>
                    <a:pt x="5205" y="20"/>
                    <a:pt x="5223" y="11"/>
                    <a:pt x="5242" y="7"/>
                  </a:cubicBezTo>
                  <a:cubicBezTo>
                    <a:pt x="5245" y="5"/>
                    <a:pt x="5249" y="5"/>
                    <a:pt x="5253" y="4"/>
                  </a:cubicBezTo>
                  <a:cubicBezTo>
                    <a:pt x="5256" y="4"/>
                    <a:pt x="5259" y="4"/>
                    <a:pt x="5263" y="4"/>
                  </a:cubicBezTo>
                  <a:cubicBezTo>
                    <a:pt x="5263" y="8"/>
                    <a:pt x="5263" y="11"/>
                    <a:pt x="5263" y="15"/>
                  </a:cubicBezTo>
                  <a:cubicBezTo>
                    <a:pt x="5263" y="18"/>
                    <a:pt x="5262" y="22"/>
                    <a:pt x="5262" y="26"/>
                  </a:cubicBezTo>
                  <a:cubicBezTo>
                    <a:pt x="5258" y="44"/>
                    <a:pt x="5246" y="62"/>
                    <a:pt x="5230" y="70"/>
                  </a:cubicBezTo>
                  <a:cubicBezTo>
                    <a:pt x="5230" y="69"/>
                    <a:pt x="5231" y="68"/>
                    <a:pt x="5234" y="68"/>
                  </a:cubicBezTo>
                  <a:cubicBezTo>
                    <a:pt x="5233" y="65"/>
                    <a:pt x="5230" y="63"/>
                    <a:pt x="5227" y="66"/>
                  </a:cubicBezTo>
                  <a:cubicBezTo>
                    <a:pt x="5226" y="70"/>
                    <a:pt x="5228" y="73"/>
                    <a:pt x="5231" y="75"/>
                  </a:cubicBezTo>
                  <a:cubicBezTo>
                    <a:pt x="5233" y="76"/>
                    <a:pt x="5235" y="77"/>
                    <a:pt x="5237" y="79"/>
                  </a:cubicBezTo>
                  <a:cubicBezTo>
                    <a:pt x="5238" y="80"/>
                    <a:pt x="5238" y="80"/>
                    <a:pt x="5238" y="80"/>
                  </a:cubicBezTo>
                  <a:cubicBezTo>
                    <a:pt x="5235" y="81"/>
                    <a:pt x="5233" y="83"/>
                    <a:pt x="5230" y="83"/>
                  </a:cubicBezTo>
                  <a:cubicBezTo>
                    <a:pt x="5228" y="83"/>
                    <a:pt x="5228" y="83"/>
                    <a:pt x="5228" y="83"/>
                  </a:cubicBezTo>
                  <a:cubicBezTo>
                    <a:pt x="5227" y="83"/>
                    <a:pt x="5227" y="81"/>
                    <a:pt x="5227" y="81"/>
                  </a:cubicBezTo>
                  <a:cubicBezTo>
                    <a:pt x="5227" y="80"/>
                    <a:pt x="5227" y="80"/>
                    <a:pt x="5227" y="80"/>
                  </a:cubicBezTo>
                  <a:cubicBezTo>
                    <a:pt x="5228" y="80"/>
                    <a:pt x="5228" y="80"/>
                    <a:pt x="5228" y="80"/>
                  </a:cubicBezTo>
                  <a:cubicBezTo>
                    <a:pt x="5228" y="80"/>
                    <a:pt x="5230" y="80"/>
                    <a:pt x="5228" y="81"/>
                  </a:cubicBezTo>
                  <a:cubicBezTo>
                    <a:pt x="5230" y="81"/>
                    <a:pt x="5230" y="81"/>
                    <a:pt x="5230" y="81"/>
                  </a:cubicBezTo>
                  <a:cubicBezTo>
                    <a:pt x="5231" y="80"/>
                    <a:pt x="5230" y="80"/>
                    <a:pt x="5230" y="79"/>
                  </a:cubicBezTo>
                  <a:cubicBezTo>
                    <a:pt x="5228" y="79"/>
                    <a:pt x="5228" y="79"/>
                    <a:pt x="5228" y="79"/>
                  </a:cubicBezTo>
                  <a:cubicBezTo>
                    <a:pt x="5227" y="79"/>
                    <a:pt x="5227" y="79"/>
                    <a:pt x="5227" y="79"/>
                  </a:cubicBezTo>
                  <a:cubicBezTo>
                    <a:pt x="5226" y="79"/>
                    <a:pt x="5226" y="79"/>
                    <a:pt x="5226" y="79"/>
                  </a:cubicBezTo>
                  <a:cubicBezTo>
                    <a:pt x="5226" y="80"/>
                    <a:pt x="5226" y="80"/>
                    <a:pt x="5226" y="81"/>
                  </a:cubicBezTo>
                  <a:cubicBezTo>
                    <a:pt x="5226" y="83"/>
                    <a:pt x="5227" y="83"/>
                    <a:pt x="5228" y="84"/>
                  </a:cubicBezTo>
                  <a:cubicBezTo>
                    <a:pt x="5228" y="84"/>
                    <a:pt x="5228" y="84"/>
                    <a:pt x="5230" y="84"/>
                  </a:cubicBezTo>
                  <a:cubicBezTo>
                    <a:pt x="5230" y="84"/>
                    <a:pt x="5230" y="84"/>
                    <a:pt x="5231" y="84"/>
                  </a:cubicBezTo>
                  <a:cubicBezTo>
                    <a:pt x="5233" y="84"/>
                    <a:pt x="5237" y="83"/>
                    <a:pt x="5240" y="81"/>
                  </a:cubicBezTo>
                  <a:cubicBezTo>
                    <a:pt x="5253" y="91"/>
                    <a:pt x="5248" y="99"/>
                    <a:pt x="5245" y="94"/>
                  </a:cubicBezTo>
                  <a:cubicBezTo>
                    <a:pt x="5244" y="97"/>
                    <a:pt x="5245" y="99"/>
                    <a:pt x="5246" y="101"/>
                  </a:cubicBezTo>
                  <a:cubicBezTo>
                    <a:pt x="5246" y="220"/>
                    <a:pt x="5246" y="220"/>
                    <a:pt x="5246" y="220"/>
                  </a:cubicBezTo>
                  <a:cubicBezTo>
                    <a:pt x="5245" y="222"/>
                    <a:pt x="5244" y="223"/>
                    <a:pt x="5245" y="227"/>
                  </a:cubicBezTo>
                  <a:cubicBezTo>
                    <a:pt x="5248" y="222"/>
                    <a:pt x="5253" y="230"/>
                    <a:pt x="5240" y="240"/>
                  </a:cubicBezTo>
                  <a:cubicBezTo>
                    <a:pt x="5237" y="238"/>
                    <a:pt x="5233" y="237"/>
                    <a:pt x="5231" y="237"/>
                  </a:cubicBezTo>
                  <a:cubicBezTo>
                    <a:pt x="5230" y="237"/>
                    <a:pt x="5230" y="237"/>
                    <a:pt x="5230" y="237"/>
                  </a:cubicBezTo>
                  <a:cubicBezTo>
                    <a:pt x="5228" y="237"/>
                    <a:pt x="5228" y="237"/>
                    <a:pt x="5228" y="237"/>
                  </a:cubicBezTo>
                  <a:cubicBezTo>
                    <a:pt x="5227" y="237"/>
                    <a:pt x="5226" y="238"/>
                    <a:pt x="5226" y="240"/>
                  </a:cubicBezTo>
                  <a:cubicBezTo>
                    <a:pt x="5226" y="241"/>
                    <a:pt x="5226" y="241"/>
                    <a:pt x="5226" y="241"/>
                  </a:cubicBezTo>
                  <a:cubicBezTo>
                    <a:pt x="5227" y="242"/>
                    <a:pt x="5227" y="242"/>
                    <a:pt x="5227" y="242"/>
                  </a:cubicBezTo>
                  <a:cubicBezTo>
                    <a:pt x="5227" y="242"/>
                    <a:pt x="5227" y="242"/>
                    <a:pt x="5228" y="242"/>
                  </a:cubicBezTo>
                  <a:cubicBezTo>
                    <a:pt x="5228" y="242"/>
                    <a:pt x="5228" y="242"/>
                    <a:pt x="5230" y="242"/>
                  </a:cubicBezTo>
                  <a:cubicBezTo>
                    <a:pt x="5230" y="242"/>
                    <a:pt x="5230" y="242"/>
                    <a:pt x="5230" y="241"/>
                  </a:cubicBezTo>
                  <a:cubicBezTo>
                    <a:pt x="5230" y="241"/>
                    <a:pt x="5231" y="241"/>
                    <a:pt x="5230" y="240"/>
                  </a:cubicBezTo>
                  <a:cubicBezTo>
                    <a:pt x="5230" y="238"/>
                    <a:pt x="5230" y="238"/>
                    <a:pt x="5230" y="238"/>
                  </a:cubicBezTo>
                  <a:cubicBezTo>
                    <a:pt x="5228" y="240"/>
                    <a:pt x="5228" y="240"/>
                    <a:pt x="5228" y="240"/>
                  </a:cubicBezTo>
                  <a:cubicBezTo>
                    <a:pt x="5230" y="240"/>
                    <a:pt x="5228" y="241"/>
                    <a:pt x="5228" y="241"/>
                  </a:cubicBezTo>
                  <a:cubicBezTo>
                    <a:pt x="5227" y="241"/>
                    <a:pt x="5227" y="241"/>
                    <a:pt x="5227" y="241"/>
                  </a:cubicBezTo>
                  <a:cubicBezTo>
                    <a:pt x="5227" y="240"/>
                    <a:pt x="5227" y="240"/>
                    <a:pt x="5227" y="240"/>
                  </a:cubicBezTo>
                  <a:cubicBezTo>
                    <a:pt x="5227" y="240"/>
                    <a:pt x="5227" y="238"/>
                    <a:pt x="5228" y="238"/>
                  </a:cubicBezTo>
                  <a:cubicBezTo>
                    <a:pt x="5230" y="238"/>
                    <a:pt x="5230" y="238"/>
                    <a:pt x="5230" y="238"/>
                  </a:cubicBezTo>
                  <a:cubicBezTo>
                    <a:pt x="5233" y="238"/>
                    <a:pt x="5235" y="240"/>
                    <a:pt x="5238" y="241"/>
                  </a:cubicBezTo>
                  <a:cubicBezTo>
                    <a:pt x="5238" y="241"/>
                    <a:pt x="5238" y="241"/>
                    <a:pt x="5237" y="241"/>
                  </a:cubicBezTo>
                  <a:cubicBezTo>
                    <a:pt x="5235" y="242"/>
                    <a:pt x="5233" y="245"/>
                    <a:pt x="5231" y="247"/>
                  </a:cubicBezTo>
                  <a:cubicBezTo>
                    <a:pt x="5228" y="248"/>
                    <a:pt x="5226" y="251"/>
                    <a:pt x="5227" y="255"/>
                  </a:cubicBezTo>
                  <a:cubicBezTo>
                    <a:pt x="5230" y="258"/>
                    <a:pt x="5233" y="256"/>
                    <a:pt x="5234" y="253"/>
                  </a:cubicBezTo>
                  <a:cubicBezTo>
                    <a:pt x="5231" y="253"/>
                    <a:pt x="5230" y="252"/>
                    <a:pt x="5230" y="249"/>
                  </a:cubicBezTo>
                  <a:cubicBezTo>
                    <a:pt x="5246" y="258"/>
                    <a:pt x="5258" y="277"/>
                    <a:pt x="5262" y="295"/>
                  </a:cubicBezTo>
                  <a:cubicBezTo>
                    <a:pt x="5262" y="299"/>
                    <a:pt x="5263" y="303"/>
                    <a:pt x="5263" y="306"/>
                  </a:cubicBezTo>
                  <a:cubicBezTo>
                    <a:pt x="5263" y="309"/>
                    <a:pt x="5263" y="313"/>
                    <a:pt x="5263" y="316"/>
                  </a:cubicBezTo>
                  <a:cubicBezTo>
                    <a:pt x="5259" y="317"/>
                    <a:pt x="5256" y="317"/>
                    <a:pt x="5253" y="316"/>
                  </a:cubicBezTo>
                  <a:cubicBezTo>
                    <a:pt x="5249" y="316"/>
                    <a:pt x="5245" y="316"/>
                    <a:pt x="5242" y="315"/>
                  </a:cubicBezTo>
                  <a:cubicBezTo>
                    <a:pt x="5223" y="310"/>
                    <a:pt x="5205" y="299"/>
                    <a:pt x="5197" y="284"/>
                  </a:cubicBezTo>
                  <a:cubicBezTo>
                    <a:pt x="5198" y="283"/>
                    <a:pt x="5201" y="284"/>
                    <a:pt x="5199" y="287"/>
                  </a:cubicBezTo>
                  <a:cubicBezTo>
                    <a:pt x="5202" y="287"/>
                    <a:pt x="5203" y="283"/>
                    <a:pt x="5201" y="281"/>
                  </a:cubicBezTo>
                  <a:cubicBezTo>
                    <a:pt x="5198" y="278"/>
                    <a:pt x="5195" y="281"/>
                    <a:pt x="5192" y="284"/>
                  </a:cubicBezTo>
                  <a:cubicBezTo>
                    <a:pt x="5191" y="287"/>
                    <a:pt x="5190" y="288"/>
                    <a:pt x="5188" y="291"/>
                  </a:cubicBezTo>
                  <a:cubicBezTo>
                    <a:pt x="5188" y="291"/>
                    <a:pt x="5187" y="291"/>
                    <a:pt x="5187" y="292"/>
                  </a:cubicBezTo>
                  <a:cubicBezTo>
                    <a:pt x="5185" y="290"/>
                    <a:pt x="5184" y="287"/>
                    <a:pt x="5184" y="284"/>
                  </a:cubicBezTo>
                  <a:cubicBezTo>
                    <a:pt x="5184" y="284"/>
                    <a:pt x="5184" y="284"/>
                    <a:pt x="5184" y="283"/>
                  </a:cubicBezTo>
                  <a:cubicBezTo>
                    <a:pt x="5185" y="281"/>
                    <a:pt x="5185" y="281"/>
                    <a:pt x="5187" y="281"/>
                  </a:cubicBezTo>
                  <a:cubicBezTo>
                    <a:pt x="5188" y="281"/>
                    <a:pt x="5188" y="281"/>
                    <a:pt x="5188" y="281"/>
                  </a:cubicBezTo>
                  <a:cubicBezTo>
                    <a:pt x="5188" y="281"/>
                    <a:pt x="5188" y="283"/>
                    <a:pt x="5187" y="283"/>
                  </a:cubicBezTo>
                  <a:cubicBezTo>
                    <a:pt x="5187" y="283"/>
                    <a:pt x="5187" y="283"/>
                    <a:pt x="5185" y="283"/>
                  </a:cubicBezTo>
                  <a:cubicBezTo>
                    <a:pt x="5185" y="283"/>
                    <a:pt x="5185" y="283"/>
                    <a:pt x="5185" y="284"/>
                  </a:cubicBezTo>
                  <a:cubicBezTo>
                    <a:pt x="5187" y="284"/>
                    <a:pt x="5188" y="284"/>
                    <a:pt x="5188" y="284"/>
                  </a:cubicBezTo>
                  <a:cubicBezTo>
                    <a:pt x="5188" y="283"/>
                    <a:pt x="5188" y="283"/>
                    <a:pt x="5188" y="283"/>
                  </a:cubicBezTo>
                  <a:cubicBezTo>
                    <a:pt x="5190" y="281"/>
                    <a:pt x="5190" y="281"/>
                    <a:pt x="5190" y="281"/>
                  </a:cubicBezTo>
                  <a:cubicBezTo>
                    <a:pt x="5188" y="281"/>
                    <a:pt x="5188" y="281"/>
                    <a:pt x="5188" y="280"/>
                  </a:cubicBezTo>
                  <a:cubicBezTo>
                    <a:pt x="5187" y="280"/>
                    <a:pt x="5187" y="280"/>
                    <a:pt x="5185" y="280"/>
                  </a:cubicBezTo>
                  <a:cubicBezTo>
                    <a:pt x="5185" y="280"/>
                    <a:pt x="5184" y="280"/>
                    <a:pt x="5183" y="283"/>
                  </a:cubicBezTo>
                  <a:cubicBezTo>
                    <a:pt x="5183" y="284"/>
                    <a:pt x="5183" y="284"/>
                    <a:pt x="5183" y="284"/>
                  </a:cubicBezTo>
                  <a:cubicBezTo>
                    <a:pt x="5183" y="287"/>
                    <a:pt x="5184" y="290"/>
                    <a:pt x="5185" y="292"/>
                  </a:cubicBezTo>
                  <a:cubicBezTo>
                    <a:pt x="5187" y="292"/>
                    <a:pt x="5187" y="292"/>
                    <a:pt x="5187" y="292"/>
                  </a:cubicBezTo>
                  <a:cubicBezTo>
                    <a:pt x="5176" y="308"/>
                    <a:pt x="5167" y="302"/>
                    <a:pt x="5173" y="298"/>
                  </a:cubicBezTo>
                  <a:cubicBezTo>
                    <a:pt x="5170" y="298"/>
                    <a:pt x="5167" y="298"/>
                    <a:pt x="5166" y="299"/>
                  </a:cubicBezTo>
                  <a:cubicBezTo>
                    <a:pt x="5124" y="299"/>
                    <a:pt x="5124" y="299"/>
                    <a:pt x="5124" y="299"/>
                  </a:cubicBezTo>
                  <a:lnTo>
                    <a:pt x="142" y="299"/>
                  </a:lnTo>
                  <a:close/>
                  <a:moveTo>
                    <a:pt x="48" y="50"/>
                  </a:moveTo>
                  <a:cubicBezTo>
                    <a:pt x="47" y="51"/>
                    <a:pt x="45" y="51"/>
                    <a:pt x="44" y="50"/>
                  </a:cubicBezTo>
                  <a:cubicBezTo>
                    <a:pt x="43" y="48"/>
                    <a:pt x="43" y="45"/>
                    <a:pt x="44" y="45"/>
                  </a:cubicBezTo>
                  <a:cubicBezTo>
                    <a:pt x="45" y="44"/>
                    <a:pt x="47" y="44"/>
                    <a:pt x="48" y="45"/>
                  </a:cubicBezTo>
                  <a:cubicBezTo>
                    <a:pt x="49" y="45"/>
                    <a:pt x="49" y="48"/>
                    <a:pt x="48" y="50"/>
                  </a:cubicBezTo>
                  <a:close/>
                  <a:moveTo>
                    <a:pt x="29" y="29"/>
                  </a:moveTo>
                  <a:cubicBezTo>
                    <a:pt x="27" y="30"/>
                    <a:pt x="26" y="30"/>
                    <a:pt x="25" y="29"/>
                  </a:cubicBezTo>
                  <a:cubicBezTo>
                    <a:pt x="23" y="27"/>
                    <a:pt x="23" y="26"/>
                    <a:pt x="25" y="25"/>
                  </a:cubicBezTo>
                  <a:cubicBezTo>
                    <a:pt x="26" y="23"/>
                    <a:pt x="27" y="23"/>
                    <a:pt x="29" y="25"/>
                  </a:cubicBezTo>
                  <a:cubicBezTo>
                    <a:pt x="30" y="26"/>
                    <a:pt x="30" y="27"/>
                    <a:pt x="29" y="29"/>
                  </a:cubicBezTo>
                  <a:close/>
                  <a:moveTo>
                    <a:pt x="73" y="0"/>
                  </a:moveTo>
                  <a:cubicBezTo>
                    <a:pt x="74" y="4"/>
                    <a:pt x="76" y="5"/>
                    <a:pt x="79" y="7"/>
                  </a:cubicBezTo>
                  <a:cubicBezTo>
                    <a:pt x="76" y="8"/>
                    <a:pt x="74" y="9"/>
                    <a:pt x="72" y="13"/>
                  </a:cubicBezTo>
                  <a:cubicBezTo>
                    <a:pt x="69" y="5"/>
                    <a:pt x="56" y="7"/>
                    <a:pt x="49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62" y="4"/>
                    <a:pt x="69" y="7"/>
                    <a:pt x="73" y="0"/>
                  </a:cubicBezTo>
                  <a:close/>
                  <a:moveTo>
                    <a:pt x="25" y="19"/>
                  </a:moveTo>
                  <a:cubicBezTo>
                    <a:pt x="37" y="15"/>
                    <a:pt x="55" y="19"/>
                    <a:pt x="59" y="33"/>
                  </a:cubicBezTo>
                  <a:cubicBezTo>
                    <a:pt x="58" y="32"/>
                    <a:pt x="56" y="32"/>
                    <a:pt x="55" y="32"/>
                  </a:cubicBezTo>
                  <a:cubicBezTo>
                    <a:pt x="61" y="37"/>
                    <a:pt x="58" y="43"/>
                    <a:pt x="51" y="43"/>
                  </a:cubicBezTo>
                  <a:cubicBezTo>
                    <a:pt x="54" y="40"/>
                    <a:pt x="54" y="36"/>
                    <a:pt x="52" y="33"/>
                  </a:cubicBezTo>
                  <a:cubicBezTo>
                    <a:pt x="48" y="23"/>
                    <a:pt x="33" y="19"/>
                    <a:pt x="25" y="19"/>
                  </a:cubicBezTo>
                  <a:close/>
                  <a:moveTo>
                    <a:pt x="12" y="18"/>
                  </a:moveTo>
                  <a:cubicBezTo>
                    <a:pt x="11" y="16"/>
                    <a:pt x="9" y="13"/>
                    <a:pt x="8" y="8"/>
                  </a:cubicBezTo>
                  <a:cubicBezTo>
                    <a:pt x="12" y="9"/>
                    <a:pt x="15" y="11"/>
                    <a:pt x="16" y="12"/>
                  </a:cubicBezTo>
                  <a:cubicBezTo>
                    <a:pt x="18" y="9"/>
                    <a:pt x="20" y="8"/>
                    <a:pt x="23" y="8"/>
                  </a:cubicBezTo>
                  <a:cubicBezTo>
                    <a:pt x="20" y="13"/>
                    <a:pt x="22" y="19"/>
                    <a:pt x="25" y="25"/>
                  </a:cubicBezTo>
                  <a:cubicBezTo>
                    <a:pt x="23" y="25"/>
                    <a:pt x="25" y="25"/>
                    <a:pt x="23" y="25"/>
                  </a:cubicBezTo>
                  <a:cubicBezTo>
                    <a:pt x="18" y="22"/>
                    <a:pt x="13" y="20"/>
                    <a:pt x="8" y="23"/>
                  </a:cubicBezTo>
                  <a:cubicBezTo>
                    <a:pt x="8" y="20"/>
                    <a:pt x="9" y="19"/>
                    <a:pt x="12" y="18"/>
                  </a:cubicBezTo>
                  <a:close/>
                  <a:moveTo>
                    <a:pt x="31" y="43"/>
                  </a:moveTo>
                  <a:cubicBezTo>
                    <a:pt x="31" y="37"/>
                    <a:pt x="31" y="34"/>
                    <a:pt x="29" y="30"/>
                  </a:cubicBezTo>
                  <a:cubicBezTo>
                    <a:pt x="29" y="30"/>
                    <a:pt x="29" y="30"/>
                    <a:pt x="29" y="29"/>
                  </a:cubicBezTo>
                  <a:cubicBezTo>
                    <a:pt x="34" y="32"/>
                    <a:pt x="37" y="32"/>
                    <a:pt x="41" y="32"/>
                  </a:cubicBezTo>
                  <a:cubicBezTo>
                    <a:pt x="41" y="37"/>
                    <a:pt x="41" y="40"/>
                    <a:pt x="44" y="44"/>
                  </a:cubicBezTo>
                  <a:cubicBezTo>
                    <a:pt x="44" y="44"/>
                    <a:pt x="44" y="44"/>
                    <a:pt x="44" y="45"/>
                  </a:cubicBezTo>
                  <a:cubicBezTo>
                    <a:pt x="38" y="41"/>
                    <a:pt x="36" y="43"/>
                    <a:pt x="31" y="43"/>
                  </a:cubicBezTo>
                  <a:close/>
                  <a:moveTo>
                    <a:pt x="48" y="50"/>
                  </a:moveTo>
                  <a:cubicBezTo>
                    <a:pt x="49" y="50"/>
                    <a:pt x="49" y="50"/>
                    <a:pt x="49" y="50"/>
                  </a:cubicBezTo>
                  <a:cubicBezTo>
                    <a:pt x="56" y="52"/>
                    <a:pt x="63" y="52"/>
                    <a:pt x="62" y="45"/>
                  </a:cubicBezTo>
                  <a:cubicBezTo>
                    <a:pt x="69" y="51"/>
                    <a:pt x="66" y="56"/>
                    <a:pt x="63" y="58"/>
                  </a:cubicBezTo>
                  <a:cubicBezTo>
                    <a:pt x="66" y="59"/>
                    <a:pt x="68" y="62"/>
                    <a:pt x="69" y="69"/>
                  </a:cubicBezTo>
                  <a:cubicBezTo>
                    <a:pt x="62" y="68"/>
                    <a:pt x="59" y="66"/>
                    <a:pt x="58" y="63"/>
                  </a:cubicBezTo>
                  <a:cubicBezTo>
                    <a:pt x="55" y="68"/>
                    <a:pt x="51" y="69"/>
                    <a:pt x="44" y="63"/>
                  </a:cubicBezTo>
                  <a:cubicBezTo>
                    <a:pt x="52" y="63"/>
                    <a:pt x="52" y="56"/>
                    <a:pt x="48" y="50"/>
                  </a:cubicBezTo>
                  <a:close/>
                  <a:moveTo>
                    <a:pt x="0" y="73"/>
                  </a:moveTo>
                  <a:cubicBezTo>
                    <a:pt x="5" y="70"/>
                    <a:pt x="4" y="62"/>
                    <a:pt x="4" y="56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5" y="56"/>
                    <a:pt x="5" y="70"/>
                    <a:pt x="12" y="73"/>
                  </a:cubicBezTo>
                  <a:cubicBezTo>
                    <a:pt x="8" y="76"/>
                    <a:pt x="8" y="76"/>
                    <a:pt x="6" y="80"/>
                  </a:cubicBezTo>
                  <a:cubicBezTo>
                    <a:pt x="4" y="76"/>
                    <a:pt x="4" y="76"/>
                    <a:pt x="0" y="73"/>
                  </a:cubicBezTo>
                  <a:close/>
                  <a:moveTo>
                    <a:pt x="1" y="106"/>
                  </a:moveTo>
                  <a:cubicBezTo>
                    <a:pt x="6" y="105"/>
                    <a:pt x="6" y="95"/>
                    <a:pt x="6" y="94"/>
                  </a:cubicBezTo>
                  <a:cubicBezTo>
                    <a:pt x="8" y="99"/>
                    <a:pt x="9" y="105"/>
                    <a:pt x="12" y="106"/>
                  </a:cubicBezTo>
                  <a:cubicBezTo>
                    <a:pt x="9" y="109"/>
                    <a:pt x="8" y="109"/>
                    <a:pt x="6" y="113"/>
                  </a:cubicBezTo>
                  <a:cubicBezTo>
                    <a:pt x="5" y="109"/>
                    <a:pt x="4" y="109"/>
                    <a:pt x="1" y="106"/>
                  </a:cubicBezTo>
                  <a:close/>
                  <a:moveTo>
                    <a:pt x="19" y="25"/>
                  </a:moveTo>
                  <a:cubicBezTo>
                    <a:pt x="19" y="34"/>
                    <a:pt x="23" y="48"/>
                    <a:pt x="31" y="52"/>
                  </a:cubicBezTo>
                  <a:cubicBezTo>
                    <a:pt x="36" y="54"/>
                    <a:pt x="38" y="54"/>
                    <a:pt x="43" y="51"/>
                  </a:cubicBezTo>
                  <a:cubicBezTo>
                    <a:pt x="43" y="58"/>
                    <a:pt x="36" y="61"/>
                    <a:pt x="31" y="55"/>
                  </a:cubicBezTo>
                  <a:cubicBezTo>
                    <a:pt x="30" y="56"/>
                    <a:pt x="31" y="59"/>
                    <a:pt x="31" y="61"/>
                  </a:cubicBezTo>
                  <a:cubicBezTo>
                    <a:pt x="19" y="56"/>
                    <a:pt x="13" y="37"/>
                    <a:pt x="18" y="25"/>
                  </a:cubicBezTo>
                  <a:lnTo>
                    <a:pt x="19" y="25"/>
                  </a:lnTo>
                  <a:close/>
                  <a:moveTo>
                    <a:pt x="19" y="297"/>
                  </a:moveTo>
                  <a:cubicBezTo>
                    <a:pt x="18" y="297"/>
                    <a:pt x="18" y="297"/>
                    <a:pt x="18" y="297"/>
                  </a:cubicBezTo>
                  <a:cubicBezTo>
                    <a:pt x="13" y="283"/>
                    <a:pt x="19" y="265"/>
                    <a:pt x="31" y="260"/>
                  </a:cubicBezTo>
                  <a:cubicBezTo>
                    <a:pt x="31" y="262"/>
                    <a:pt x="30" y="263"/>
                    <a:pt x="31" y="265"/>
                  </a:cubicBezTo>
                  <a:cubicBezTo>
                    <a:pt x="36" y="260"/>
                    <a:pt x="43" y="263"/>
                    <a:pt x="43" y="270"/>
                  </a:cubicBezTo>
                  <a:cubicBezTo>
                    <a:pt x="38" y="267"/>
                    <a:pt x="36" y="267"/>
                    <a:pt x="31" y="269"/>
                  </a:cubicBezTo>
                  <a:cubicBezTo>
                    <a:pt x="23" y="273"/>
                    <a:pt x="19" y="287"/>
                    <a:pt x="19" y="297"/>
                  </a:cubicBezTo>
                  <a:close/>
                  <a:moveTo>
                    <a:pt x="1" y="213"/>
                  </a:moveTo>
                  <a:cubicBezTo>
                    <a:pt x="4" y="212"/>
                    <a:pt x="5" y="210"/>
                    <a:pt x="6" y="208"/>
                  </a:cubicBezTo>
                  <a:cubicBezTo>
                    <a:pt x="8" y="210"/>
                    <a:pt x="9" y="212"/>
                    <a:pt x="12" y="213"/>
                  </a:cubicBezTo>
                  <a:cubicBezTo>
                    <a:pt x="9" y="215"/>
                    <a:pt x="8" y="220"/>
                    <a:pt x="6" y="227"/>
                  </a:cubicBezTo>
                  <a:cubicBezTo>
                    <a:pt x="6" y="224"/>
                    <a:pt x="6" y="216"/>
                    <a:pt x="1" y="213"/>
                  </a:cubicBezTo>
                  <a:close/>
                  <a:moveTo>
                    <a:pt x="0" y="248"/>
                  </a:moveTo>
                  <a:cubicBezTo>
                    <a:pt x="4" y="245"/>
                    <a:pt x="4" y="245"/>
                    <a:pt x="6" y="241"/>
                  </a:cubicBezTo>
                  <a:cubicBezTo>
                    <a:pt x="8" y="245"/>
                    <a:pt x="8" y="245"/>
                    <a:pt x="12" y="248"/>
                  </a:cubicBezTo>
                  <a:cubicBezTo>
                    <a:pt x="5" y="251"/>
                    <a:pt x="5" y="263"/>
                    <a:pt x="4" y="270"/>
                  </a:cubicBezTo>
                  <a:cubicBezTo>
                    <a:pt x="4" y="265"/>
                    <a:pt x="4" y="265"/>
                    <a:pt x="4" y="265"/>
                  </a:cubicBezTo>
                  <a:cubicBezTo>
                    <a:pt x="4" y="258"/>
                    <a:pt x="5" y="251"/>
                    <a:pt x="0" y="248"/>
                  </a:cubicBezTo>
                  <a:close/>
                  <a:moveTo>
                    <a:pt x="48" y="270"/>
                  </a:moveTo>
                  <a:cubicBezTo>
                    <a:pt x="52" y="265"/>
                    <a:pt x="52" y="256"/>
                    <a:pt x="44" y="258"/>
                  </a:cubicBezTo>
                  <a:cubicBezTo>
                    <a:pt x="51" y="252"/>
                    <a:pt x="55" y="253"/>
                    <a:pt x="58" y="256"/>
                  </a:cubicBezTo>
                  <a:cubicBezTo>
                    <a:pt x="59" y="253"/>
                    <a:pt x="62" y="253"/>
                    <a:pt x="69" y="251"/>
                  </a:cubicBezTo>
                  <a:cubicBezTo>
                    <a:pt x="68" y="258"/>
                    <a:pt x="66" y="260"/>
                    <a:pt x="63" y="263"/>
                  </a:cubicBezTo>
                  <a:cubicBezTo>
                    <a:pt x="66" y="265"/>
                    <a:pt x="69" y="270"/>
                    <a:pt x="62" y="276"/>
                  </a:cubicBezTo>
                  <a:cubicBezTo>
                    <a:pt x="63" y="267"/>
                    <a:pt x="56" y="267"/>
                    <a:pt x="49" y="272"/>
                  </a:cubicBezTo>
                  <a:lnTo>
                    <a:pt x="48" y="270"/>
                  </a:lnTo>
                  <a:close/>
                  <a:moveTo>
                    <a:pt x="31" y="278"/>
                  </a:moveTo>
                  <a:cubicBezTo>
                    <a:pt x="36" y="278"/>
                    <a:pt x="38" y="278"/>
                    <a:pt x="44" y="276"/>
                  </a:cubicBezTo>
                  <a:cubicBezTo>
                    <a:pt x="44" y="277"/>
                    <a:pt x="44" y="277"/>
                    <a:pt x="44" y="277"/>
                  </a:cubicBezTo>
                  <a:cubicBezTo>
                    <a:pt x="41" y="281"/>
                    <a:pt x="41" y="284"/>
                    <a:pt x="41" y="290"/>
                  </a:cubicBezTo>
                  <a:cubicBezTo>
                    <a:pt x="37" y="290"/>
                    <a:pt x="34" y="288"/>
                    <a:pt x="29" y="291"/>
                  </a:cubicBezTo>
                  <a:cubicBezTo>
                    <a:pt x="31" y="287"/>
                    <a:pt x="31" y="284"/>
                    <a:pt x="31" y="278"/>
                  </a:cubicBezTo>
                  <a:close/>
                  <a:moveTo>
                    <a:pt x="12" y="303"/>
                  </a:moveTo>
                  <a:cubicBezTo>
                    <a:pt x="9" y="302"/>
                    <a:pt x="8" y="301"/>
                    <a:pt x="8" y="298"/>
                  </a:cubicBezTo>
                  <a:cubicBezTo>
                    <a:pt x="13" y="299"/>
                    <a:pt x="18" y="299"/>
                    <a:pt x="23" y="297"/>
                  </a:cubicBezTo>
                  <a:cubicBezTo>
                    <a:pt x="25" y="297"/>
                    <a:pt x="23" y="297"/>
                    <a:pt x="25" y="297"/>
                  </a:cubicBezTo>
                  <a:cubicBezTo>
                    <a:pt x="22" y="302"/>
                    <a:pt x="20" y="306"/>
                    <a:pt x="23" y="313"/>
                  </a:cubicBezTo>
                  <a:cubicBezTo>
                    <a:pt x="20" y="313"/>
                    <a:pt x="18" y="310"/>
                    <a:pt x="16" y="309"/>
                  </a:cubicBezTo>
                  <a:cubicBezTo>
                    <a:pt x="15" y="310"/>
                    <a:pt x="12" y="310"/>
                    <a:pt x="8" y="313"/>
                  </a:cubicBezTo>
                  <a:cubicBezTo>
                    <a:pt x="9" y="308"/>
                    <a:pt x="11" y="305"/>
                    <a:pt x="12" y="303"/>
                  </a:cubicBezTo>
                  <a:close/>
                  <a:moveTo>
                    <a:pt x="25" y="302"/>
                  </a:moveTo>
                  <a:cubicBezTo>
                    <a:pt x="33" y="301"/>
                    <a:pt x="48" y="298"/>
                    <a:pt x="52" y="288"/>
                  </a:cubicBezTo>
                  <a:cubicBezTo>
                    <a:pt x="54" y="285"/>
                    <a:pt x="54" y="281"/>
                    <a:pt x="51" y="277"/>
                  </a:cubicBezTo>
                  <a:cubicBezTo>
                    <a:pt x="58" y="278"/>
                    <a:pt x="61" y="284"/>
                    <a:pt x="55" y="290"/>
                  </a:cubicBezTo>
                  <a:cubicBezTo>
                    <a:pt x="56" y="290"/>
                    <a:pt x="58" y="290"/>
                    <a:pt x="59" y="288"/>
                  </a:cubicBezTo>
                  <a:cubicBezTo>
                    <a:pt x="55" y="301"/>
                    <a:pt x="37" y="306"/>
                    <a:pt x="25" y="302"/>
                  </a:cubicBezTo>
                  <a:close/>
                  <a:moveTo>
                    <a:pt x="106" y="320"/>
                  </a:moveTo>
                  <a:cubicBezTo>
                    <a:pt x="104" y="315"/>
                    <a:pt x="95" y="313"/>
                    <a:pt x="94" y="313"/>
                  </a:cubicBezTo>
                  <a:cubicBezTo>
                    <a:pt x="99" y="313"/>
                    <a:pt x="105" y="312"/>
                    <a:pt x="106" y="308"/>
                  </a:cubicBezTo>
                  <a:cubicBezTo>
                    <a:pt x="109" y="312"/>
                    <a:pt x="109" y="312"/>
                    <a:pt x="112" y="313"/>
                  </a:cubicBezTo>
                  <a:cubicBezTo>
                    <a:pt x="109" y="316"/>
                    <a:pt x="109" y="316"/>
                    <a:pt x="106" y="320"/>
                  </a:cubicBezTo>
                  <a:close/>
                  <a:moveTo>
                    <a:pt x="73" y="321"/>
                  </a:moveTo>
                  <a:cubicBezTo>
                    <a:pt x="69" y="315"/>
                    <a:pt x="62" y="317"/>
                    <a:pt x="55" y="317"/>
                  </a:cubicBezTo>
                  <a:cubicBezTo>
                    <a:pt x="49" y="317"/>
                    <a:pt x="49" y="317"/>
                    <a:pt x="49" y="317"/>
                  </a:cubicBezTo>
                  <a:cubicBezTo>
                    <a:pt x="56" y="315"/>
                    <a:pt x="69" y="316"/>
                    <a:pt x="72" y="308"/>
                  </a:cubicBezTo>
                  <a:cubicBezTo>
                    <a:pt x="74" y="312"/>
                    <a:pt x="76" y="313"/>
                    <a:pt x="79" y="315"/>
                  </a:cubicBezTo>
                  <a:cubicBezTo>
                    <a:pt x="76" y="316"/>
                    <a:pt x="74" y="317"/>
                    <a:pt x="73" y="321"/>
                  </a:cubicBezTo>
                  <a:close/>
                  <a:moveTo>
                    <a:pt x="29" y="291"/>
                  </a:moveTo>
                  <a:cubicBezTo>
                    <a:pt x="30" y="292"/>
                    <a:pt x="30" y="295"/>
                    <a:pt x="29" y="297"/>
                  </a:cubicBezTo>
                  <a:cubicBezTo>
                    <a:pt x="25" y="297"/>
                    <a:pt x="25" y="297"/>
                    <a:pt x="25" y="297"/>
                  </a:cubicBezTo>
                  <a:cubicBezTo>
                    <a:pt x="23" y="295"/>
                    <a:pt x="23" y="292"/>
                    <a:pt x="25" y="291"/>
                  </a:cubicBezTo>
                  <a:lnTo>
                    <a:pt x="29" y="291"/>
                  </a:lnTo>
                  <a:close/>
                  <a:moveTo>
                    <a:pt x="48" y="272"/>
                  </a:moveTo>
                  <a:cubicBezTo>
                    <a:pt x="49" y="273"/>
                    <a:pt x="49" y="274"/>
                    <a:pt x="48" y="276"/>
                  </a:cubicBezTo>
                  <a:cubicBezTo>
                    <a:pt x="47" y="277"/>
                    <a:pt x="45" y="277"/>
                    <a:pt x="44" y="276"/>
                  </a:cubicBezTo>
                  <a:cubicBezTo>
                    <a:pt x="43" y="274"/>
                    <a:pt x="43" y="273"/>
                    <a:pt x="44" y="272"/>
                  </a:cubicBezTo>
                  <a:cubicBezTo>
                    <a:pt x="45" y="270"/>
                    <a:pt x="47" y="270"/>
                    <a:pt x="48" y="272"/>
                  </a:cubicBezTo>
                  <a:close/>
                  <a:moveTo>
                    <a:pt x="5217" y="50"/>
                  </a:moveTo>
                  <a:cubicBezTo>
                    <a:pt x="5217" y="48"/>
                    <a:pt x="5217" y="45"/>
                    <a:pt x="5217" y="45"/>
                  </a:cubicBezTo>
                  <a:cubicBezTo>
                    <a:pt x="5219" y="44"/>
                    <a:pt x="5221" y="44"/>
                    <a:pt x="5223" y="45"/>
                  </a:cubicBezTo>
                  <a:cubicBezTo>
                    <a:pt x="5223" y="45"/>
                    <a:pt x="5223" y="48"/>
                    <a:pt x="5223" y="50"/>
                  </a:cubicBezTo>
                  <a:cubicBezTo>
                    <a:pt x="5221" y="51"/>
                    <a:pt x="5219" y="51"/>
                    <a:pt x="5217" y="50"/>
                  </a:cubicBezTo>
                  <a:close/>
                  <a:moveTo>
                    <a:pt x="5238" y="29"/>
                  </a:moveTo>
                  <a:cubicBezTo>
                    <a:pt x="5237" y="27"/>
                    <a:pt x="5237" y="26"/>
                    <a:pt x="5238" y="25"/>
                  </a:cubicBezTo>
                  <a:cubicBezTo>
                    <a:pt x="5240" y="23"/>
                    <a:pt x="5241" y="23"/>
                    <a:pt x="5242" y="25"/>
                  </a:cubicBezTo>
                  <a:cubicBezTo>
                    <a:pt x="5244" y="26"/>
                    <a:pt x="5244" y="27"/>
                    <a:pt x="5242" y="29"/>
                  </a:cubicBezTo>
                  <a:cubicBezTo>
                    <a:pt x="5241" y="30"/>
                    <a:pt x="5240" y="30"/>
                    <a:pt x="5238" y="29"/>
                  </a:cubicBezTo>
                  <a:close/>
                  <a:moveTo>
                    <a:pt x="5194" y="0"/>
                  </a:moveTo>
                  <a:cubicBezTo>
                    <a:pt x="5197" y="7"/>
                    <a:pt x="5205" y="4"/>
                    <a:pt x="5212" y="4"/>
                  </a:cubicBezTo>
                  <a:cubicBezTo>
                    <a:pt x="5217" y="4"/>
                    <a:pt x="5217" y="4"/>
                    <a:pt x="5217" y="4"/>
                  </a:cubicBezTo>
                  <a:cubicBezTo>
                    <a:pt x="5210" y="7"/>
                    <a:pt x="5197" y="5"/>
                    <a:pt x="5195" y="13"/>
                  </a:cubicBezTo>
                  <a:cubicBezTo>
                    <a:pt x="5192" y="9"/>
                    <a:pt x="5191" y="8"/>
                    <a:pt x="5188" y="7"/>
                  </a:cubicBezTo>
                  <a:cubicBezTo>
                    <a:pt x="5191" y="5"/>
                    <a:pt x="5191" y="4"/>
                    <a:pt x="5194" y="0"/>
                  </a:cubicBezTo>
                  <a:close/>
                  <a:moveTo>
                    <a:pt x="5242" y="19"/>
                  </a:moveTo>
                  <a:cubicBezTo>
                    <a:pt x="5234" y="19"/>
                    <a:pt x="5219" y="23"/>
                    <a:pt x="5215" y="33"/>
                  </a:cubicBezTo>
                  <a:cubicBezTo>
                    <a:pt x="5213" y="36"/>
                    <a:pt x="5213" y="40"/>
                    <a:pt x="5216" y="43"/>
                  </a:cubicBezTo>
                  <a:cubicBezTo>
                    <a:pt x="5209" y="43"/>
                    <a:pt x="5206" y="37"/>
                    <a:pt x="5212" y="32"/>
                  </a:cubicBezTo>
                  <a:cubicBezTo>
                    <a:pt x="5210" y="32"/>
                    <a:pt x="5208" y="32"/>
                    <a:pt x="5206" y="33"/>
                  </a:cubicBezTo>
                  <a:cubicBezTo>
                    <a:pt x="5210" y="19"/>
                    <a:pt x="5230" y="15"/>
                    <a:pt x="5242" y="19"/>
                  </a:cubicBezTo>
                  <a:close/>
                  <a:moveTo>
                    <a:pt x="5255" y="18"/>
                  </a:moveTo>
                  <a:cubicBezTo>
                    <a:pt x="5258" y="19"/>
                    <a:pt x="5259" y="20"/>
                    <a:pt x="5259" y="23"/>
                  </a:cubicBezTo>
                  <a:cubicBezTo>
                    <a:pt x="5253" y="20"/>
                    <a:pt x="5248" y="22"/>
                    <a:pt x="5244" y="25"/>
                  </a:cubicBezTo>
                  <a:cubicBezTo>
                    <a:pt x="5242" y="25"/>
                    <a:pt x="5242" y="25"/>
                    <a:pt x="5242" y="25"/>
                  </a:cubicBezTo>
                  <a:cubicBezTo>
                    <a:pt x="5245" y="19"/>
                    <a:pt x="5246" y="13"/>
                    <a:pt x="5244" y="8"/>
                  </a:cubicBezTo>
                  <a:cubicBezTo>
                    <a:pt x="5246" y="8"/>
                    <a:pt x="5249" y="9"/>
                    <a:pt x="5249" y="12"/>
                  </a:cubicBezTo>
                  <a:cubicBezTo>
                    <a:pt x="5252" y="11"/>
                    <a:pt x="5253" y="9"/>
                    <a:pt x="5259" y="8"/>
                  </a:cubicBezTo>
                  <a:cubicBezTo>
                    <a:pt x="5258" y="13"/>
                    <a:pt x="5256" y="16"/>
                    <a:pt x="5255" y="18"/>
                  </a:cubicBezTo>
                  <a:close/>
                  <a:moveTo>
                    <a:pt x="5235" y="43"/>
                  </a:moveTo>
                  <a:cubicBezTo>
                    <a:pt x="5230" y="43"/>
                    <a:pt x="5227" y="41"/>
                    <a:pt x="5223" y="45"/>
                  </a:cubicBezTo>
                  <a:cubicBezTo>
                    <a:pt x="5223" y="44"/>
                    <a:pt x="5223" y="44"/>
                    <a:pt x="5223" y="44"/>
                  </a:cubicBezTo>
                  <a:cubicBezTo>
                    <a:pt x="5226" y="40"/>
                    <a:pt x="5224" y="37"/>
                    <a:pt x="5224" y="32"/>
                  </a:cubicBezTo>
                  <a:cubicBezTo>
                    <a:pt x="5230" y="32"/>
                    <a:pt x="5233" y="32"/>
                    <a:pt x="5237" y="29"/>
                  </a:cubicBezTo>
                  <a:cubicBezTo>
                    <a:pt x="5237" y="30"/>
                    <a:pt x="5238" y="30"/>
                    <a:pt x="5238" y="30"/>
                  </a:cubicBezTo>
                  <a:cubicBezTo>
                    <a:pt x="5235" y="34"/>
                    <a:pt x="5235" y="37"/>
                    <a:pt x="5235" y="43"/>
                  </a:cubicBezTo>
                  <a:close/>
                  <a:moveTo>
                    <a:pt x="5217" y="50"/>
                  </a:moveTo>
                  <a:cubicBezTo>
                    <a:pt x="5215" y="56"/>
                    <a:pt x="5215" y="63"/>
                    <a:pt x="5223" y="63"/>
                  </a:cubicBezTo>
                  <a:cubicBezTo>
                    <a:pt x="5216" y="69"/>
                    <a:pt x="5212" y="68"/>
                    <a:pt x="5209" y="63"/>
                  </a:cubicBezTo>
                  <a:cubicBezTo>
                    <a:pt x="5208" y="66"/>
                    <a:pt x="5205" y="68"/>
                    <a:pt x="5198" y="69"/>
                  </a:cubicBezTo>
                  <a:cubicBezTo>
                    <a:pt x="5199" y="62"/>
                    <a:pt x="5201" y="59"/>
                    <a:pt x="5203" y="58"/>
                  </a:cubicBezTo>
                  <a:cubicBezTo>
                    <a:pt x="5199" y="56"/>
                    <a:pt x="5198" y="51"/>
                    <a:pt x="5203" y="45"/>
                  </a:cubicBezTo>
                  <a:cubicBezTo>
                    <a:pt x="5203" y="52"/>
                    <a:pt x="5210" y="52"/>
                    <a:pt x="5217" y="50"/>
                  </a:cubicBezTo>
                  <a:close/>
                  <a:moveTo>
                    <a:pt x="5267" y="73"/>
                  </a:moveTo>
                  <a:cubicBezTo>
                    <a:pt x="5263" y="76"/>
                    <a:pt x="5263" y="76"/>
                    <a:pt x="5260" y="80"/>
                  </a:cubicBezTo>
                  <a:cubicBezTo>
                    <a:pt x="5259" y="76"/>
                    <a:pt x="5259" y="76"/>
                    <a:pt x="5255" y="73"/>
                  </a:cubicBezTo>
                  <a:cubicBezTo>
                    <a:pt x="5262" y="70"/>
                    <a:pt x="5260" y="56"/>
                    <a:pt x="5263" y="50"/>
                  </a:cubicBezTo>
                  <a:cubicBezTo>
                    <a:pt x="5263" y="56"/>
                    <a:pt x="5263" y="56"/>
                    <a:pt x="5263" y="56"/>
                  </a:cubicBezTo>
                  <a:cubicBezTo>
                    <a:pt x="5263" y="62"/>
                    <a:pt x="5260" y="70"/>
                    <a:pt x="5267" y="73"/>
                  </a:cubicBezTo>
                  <a:close/>
                  <a:moveTo>
                    <a:pt x="5266" y="106"/>
                  </a:moveTo>
                  <a:cubicBezTo>
                    <a:pt x="5262" y="109"/>
                    <a:pt x="5262" y="109"/>
                    <a:pt x="5260" y="113"/>
                  </a:cubicBezTo>
                  <a:cubicBezTo>
                    <a:pt x="5259" y="109"/>
                    <a:pt x="5258" y="109"/>
                    <a:pt x="5255" y="106"/>
                  </a:cubicBezTo>
                  <a:cubicBezTo>
                    <a:pt x="5258" y="105"/>
                    <a:pt x="5259" y="99"/>
                    <a:pt x="5259" y="94"/>
                  </a:cubicBezTo>
                  <a:cubicBezTo>
                    <a:pt x="5260" y="95"/>
                    <a:pt x="5260" y="105"/>
                    <a:pt x="5266" y="106"/>
                  </a:cubicBezTo>
                  <a:close/>
                  <a:moveTo>
                    <a:pt x="5248" y="25"/>
                  </a:moveTo>
                  <a:cubicBezTo>
                    <a:pt x="5252" y="37"/>
                    <a:pt x="5248" y="56"/>
                    <a:pt x="5234" y="61"/>
                  </a:cubicBezTo>
                  <a:cubicBezTo>
                    <a:pt x="5235" y="59"/>
                    <a:pt x="5237" y="56"/>
                    <a:pt x="5235" y="55"/>
                  </a:cubicBezTo>
                  <a:cubicBezTo>
                    <a:pt x="5231" y="61"/>
                    <a:pt x="5224" y="58"/>
                    <a:pt x="5224" y="51"/>
                  </a:cubicBezTo>
                  <a:cubicBezTo>
                    <a:pt x="5228" y="54"/>
                    <a:pt x="5231" y="54"/>
                    <a:pt x="5234" y="52"/>
                  </a:cubicBezTo>
                  <a:cubicBezTo>
                    <a:pt x="5244" y="48"/>
                    <a:pt x="5248" y="34"/>
                    <a:pt x="5248" y="25"/>
                  </a:cubicBezTo>
                  <a:close/>
                  <a:moveTo>
                    <a:pt x="5248" y="297"/>
                  </a:moveTo>
                  <a:cubicBezTo>
                    <a:pt x="5248" y="287"/>
                    <a:pt x="5244" y="273"/>
                    <a:pt x="5234" y="269"/>
                  </a:cubicBezTo>
                  <a:cubicBezTo>
                    <a:pt x="5231" y="267"/>
                    <a:pt x="5228" y="267"/>
                    <a:pt x="5224" y="270"/>
                  </a:cubicBezTo>
                  <a:cubicBezTo>
                    <a:pt x="5224" y="263"/>
                    <a:pt x="5231" y="260"/>
                    <a:pt x="5235" y="265"/>
                  </a:cubicBezTo>
                  <a:cubicBezTo>
                    <a:pt x="5237" y="263"/>
                    <a:pt x="5235" y="262"/>
                    <a:pt x="5234" y="260"/>
                  </a:cubicBezTo>
                  <a:cubicBezTo>
                    <a:pt x="5248" y="265"/>
                    <a:pt x="5252" y="283"/>
                    <a:pt x="5248" y="297"/>
                  </a:cubicBezTo>
                  <a:close/>
                  <a:moveTo>
                    <a:pt x="5266" y="213"/>
                  </a:moveTo>
                  <a:cubicBezTo>
                    <a:pt x="5260" y="216"/>
                    <a:pt x="5260" y="224"/>
                    <a:pt x="5259" y="227"/>
                  </a:cubicBezTo>
                  <a:cubicBezTo>
                    <a:pt x="5259" y="220"/>
                    <a:pt x="5258" y="215"/>
                    <a:pt x="5255" y="213"/>
                  </a:cubicBezTo>
                  <a:cubicBezTo>
                    <a:pt x="5258" y="212"/>
                    <a:pt x="5259" y="210"/>
                    <a:pt x="5260" y="208"/>
                  </a:cubicBezTo>
                  <a:cubicBezTo>
                    <a:pt x="5262" y="210"/>
                    <a:pt x="5262" y="212"/>
                    <a:pt x="5266" y="213"/>
                  </a:cubicBezTo>
                  <a:close/>
                  <a:moveTo>
                    <a:pt x="5267" y="248"/>
                  </a:moveTo>
                  <a:cubicBezTo>
                    <a:pt x="5260" y="251"/>
                    <a:pt x="5263" y="258"/>
                    <a:pt x="5263" y="265"/>
                  </a:cubicBezTo>
                  <a:cubicBezTo>
                    <a:pt x="5263" y="270"/>
                    <a:pt x="5263" y="270"/>
                    <a:pt x="5263" y="270"/>
                  </a:cubicBezTo>
                  <a:cubicBezTo>
                    <a:pt x="5260" y="263"/>
                    <a:pt x="5262" y="251"/>
                    <a:pt x="5255" y="248"/>
                  </a:cubicBezTo>
                  <a:cubicBezTo>
                    <a:pt x="5259" y="245"/>
                    <a:pt x="5259" y="245"/>
                    <a:pt x="5260" y="241"/>
                  </a:cubicBezTo>
                  <a:cubicBezTo>
                    <a:pt x="5263" y="245"/>
                    <a:pt x="5263" y="245"/>
                    <a:pt x="5267" y="248"/>
                  </a:cubicBezTo>
                  <a:close/>
                  <a:moveTo>
                    <a:pt x="5217" y="270"/>
                  </a:moveTo>
                  <a:cubicBezTo>
                    <a:pt x="5217" y="272"/>
                    <a:pt x="5217" y="272"/>
                    <a:pt x="5217" y="272"/>
                  </a:cubicBezTo>
                  <a:cubicBezTo>
                    <a:pt x="5210" y="267"/>
                    <a:pt x="5203" y="267"/>
                    <a:pt x="5203" y="276"/>
                  </a:cubicBezTo>
                  <a:cubicBezTo>
                    <a:pt x="5198" y="270"/>
                    <a:pt x="5199" y="265"/>
                    <a:pt x="5203" y="263"/>
                  </a:cubicBezTo>
                  <a:cubicBezTo>
                    <a:pt x="5201" y="260"/>
                    <a:pt x="5199" y="258"/>
                    <a:pt x="5198" y="251"/>
                  </a:cubicBezTo>
                  <a:cubicBezTo>
                    <a:pt x="5205" y="253"/>
                    <a:pt x="5208" y="253"/>
                    <a:pt x="5209" y="256"/>
                  </a:cubicBezTo>
                  <a:cubicBezTo>
                    <a:pt x="5212" y="253"/>
                    <a:pt x="5216" y="252"/>
                    <a:pt x="5223" y="258"/>
                  </a:cubicBezTo>
                  <a:cubicBezTo>
                    <a:pt x="5215" y="256"/>
                    <a:pt x="5215" y="265"/>
                    <a:pt x="5217" y="270"/>
                  </a:cubicBezTo>
                  <a:close/>
                  <a:moveTo>
                    <a:pt x="5235" y="278"/>
                  </a:moveTo>
                  <a:cubicBezTo>
                    <a:pt x="5235" y="284"/>
                    <a:pt x="5235" y="287"/>
                    <a:pt x="5238" y="291"/>
                  </a:cubicBezTo>
                  <a:cubicBezTo>
                    <a:pt x="5237" y="291"/>
                    <a:pt x="5237" y="291"/>
                    <a:pt x="5237" y="291"/>
                  </a:cubicBezTo>
                  <a:cubicBezTo>
                    <a:pt x="5233" y="288"/>
                    <a:pt x="5230" y="290"/>
                    <a:pt x="5224" y="290"/>
                  </a:cubicBezTo>
                  <a:cubicBezTo>
                    <a:pt x="5224" y="284"/>
                    <a:pt x="5226" y="281"/>
                    <a:pt x="5223" y="277"/>
                  </a:cubicBezTo>
                  <a:cubicBezTo>
                    <a:pt x="5223" y="276"/>
                    <a:pt x="5223" y="276"/>
                    <a:pt x="5223" y="276"/>
                  </a:cubicBezTo>
                  <a:cubicBezTo>
                    <a:pt x="5227" y="278"/>
                    <a:pt x="5230" y="278"/>
                    <a:pt x="5235" y="278"/>
                  </a:cubicBezTo>
                  <a:close/>
                  <a:moveTo>
                    <a:pt x="5255" y="303"/>
                  </a:moveTo>
                  <a:cubicBezTo>
                    <a:pt x="5256" y="305"/>
                    <a:pt x="5258" y="308"/>
                    <a:pt x="5259" y="313"/>
                  </a:cubicBezTo>
                  <a:cubicBezTo>
                    <a:pt x="5253" y="310"/>
                    <a:pt x="5252" y="310"/>
                    <a:pt x="5249" y="309"/>
                  </a:cubicBezTo>
                  <a:cubicBezTo>
                    <a:pt x="5249" y="310"/>
                    <a:pt x="5246" y="313"/>
                    <a:pt x="5244" y="313"/>
                  </a:cubicBezTo>
                  <a:cubicBezTo>
                    <a:pt x="5246" y="306"/>
                    <a:pt x="5245" y="302"/>
                    <a:pt x="5242" y="297"/>
                  </a:cubicBezTo>
                  <a:cubicBezTo>
                    <a:pt x="5242" y="297"/>
                    <a:pt x="5242" y="297"/>
                    <a:pt x="5244" y="297"/>
                  </a:cubicBezTo>
                  <a:cubicBezTo>
                    <a:pt x="5248" y="299"/>
                    <a:pt x="5253" y="299"/>
                    <a:pt x="5259" y="298"/>
                  </a:cubicBezTo>
                  <a:cubicBezTo>
                    <a:pt x="5259" y="301"/>
                    <a:pt x="5258" y="302"/>
                    <a:pt x="5255" y="303"/>
                  </a:cubicBezTo>
                  <a:close/>
                  <a:moveTo>
                    <a:pt x="5242" y="302"/>
                  </a:moveTo>
                  <a:cubicBezTo>
                    <a:pt x="5230" y="306"/>
                    <a:pt x="5210" y="301"/>
                    <a:pt x="5206" y="288"/>
                  </a:cubicBezTo>
                  <a:cubicBezTo>
                    <a:pt x="5208" y="290"/>
                    <a:pt x="5210" y="290"/>
                    <a:pt x="5212" y="290"/>
                  </a:cubicBezTo>
                  <a:cubicBezTo>
                    <a:pt x="5206" y="284"/>
                    <a:pt x="5209" y="278"/>
                    <a:pt x="5216" y="277"/>
                  </a:cubicBezTo>
                  <a:cubicBezTo>
                    <a:pt x="5213" y="281"/>
                    <a:pt x="5213" y="285"/>
                    <a:pt x="5215" y="288"/>
                  </a:cubicBezTo>
                  <a:cubicBezTo>
                    <a:pt x="5219" y="298"/>
                    <a:pt x="5234" y="301"/>
                    <a:pt x="5242" y="302"/>
                  </a:cubicBezTo>
                  <a:close/>
                  <a:moveTo>
                    <a:pt x="5160" y="320"/>
                  </a:moveTo>
                  <a:cubicBezTo>
                    <a:pt x="5158" y="316"/>
                    <a:pt x="5158" y="316"/>
                    <a:pt x="5155" y="313"/>
                  </a:cubicBezTo>
                  <a:cubicBezTo>
                    <a:pt x="5158" y="312"/>
                    <a:pt x="5158" y="312"/>
                    <a:pt x="5160" y="308"/>
                  </a:cubicBezTo>
                  <a:cubicBezTo>
                    <a:pt x="5162" y="312"/>
                    <a:pt x="5167" y="313"/>
                    <a:pt x="5173" y="313"/>
                  </a:cubicBezTo>
                  <a:cubicBezTo>
                    <a:pt x="5172" y="313"/>
                    <a:pt x="5162" y="315"/>
                    <a:pt x="5160" y="320"/>
                  </a:cubicBezTo>
                  <a:close/>
                  <a:moveTo>
                    <a:pt x="5194" y="321"/>
                  </a:moveTo>
                  <a:cubicBezTo>
                    <a:pt x="5191" y="317"/>
                    <a:pt x="5191" y="316"/>
                    <a:pt x="5188" y="315"/>
                  </a:cubicBezTo>
                  <a:cubicBezTo>
                    <a:pt x="5191" y="313"/>
                    <a:pt x="5192" y="312"/>
                    <a:pt x="5195" y="308"/>
                  </a:cubicBezTo>
                  <a:cubicBezTo>
                    <a:pt x="5197" y="316"/>
                    <a:pt x="5210" y="315"/>
                    <a:pt x="5217" y="317"/>
                  </a:cubicBezTo>
                  <a:cubicBezTo>
                    <a:pt x="5212" y="317"/>
                    <a:pt x="5212" y="317"/>
                    <a:pt x="5212" y="317"/>
                  </a:cubicBezTo>
                  <a:cubicBezTo>
                    <a:pt x="5205" y="317"/>
                    <a:pt x="5197" y="315"/>
                    <a:pt x="5194" y="321"/>
                  </a:cubicBezTo>
                  <a:close/>
                  <a:moveTo>
                    <a:pt x="5238" y="291"/>
                  </a:moveTo>
                  <a:cubicBezTo>
                    <a:pt x="5242" y="291"/>
                    <a:pt x="5242" y="291"/>
                    <a:pt x="5242" y="291"/>
                  </a:cubicBezTo>
                  <a:cubicBezTo>
                    <a:pt x="5244" y="292"/>
                    <a:pt x="5244" y="295"/>
                    <a:pt x="5242" y="297"/>
                  </a:cubicBezTo>
                  <a:cubicBezTo>
                    <a:pt x="5238" y="297"/>
                    <a:pt x="5238" y="297"/>
                    <a:pt x="5238" y="297"/>
                  </a:cubicBezTo>
                  <a:cubicBezTo>
                    <a:pt x="5237" y="295"/>
                    <a:pt x="5237" y="292"/>
                    <a:pt x="5238" y="291"/>
                  </a:cubicBezTo>
                  <a:close/>
                  <a:moveTo>
                    <a:pt x="5223" y="272"/>
                  </a:moveTo>
                  <a:cubicBezTo>
                    <a:pt x="5223" y="276"/>
                    <a:pt x="5223" y="276"/>
                    <a:pt x="5223" y="276"/>
                  </a:cubicBezTo>
                  <a:cubicBezTo>
                    <a:pt x="5221" y="277"/>
                    <a:pt x="5219" y="277"/>
                    <a:pt x="5217" y="276"/>
                  </a:cubicBezTo>
                  <a:cubicBezTo>
                    <a:pt x="5217" y="272"/>
                    <a:pt x="5217" y="272"/>
                    <a:pt x="5217" y="272"/>
                  </a:cubicBezTo>
                  <a:cubicBezTo>
                    <a:pt x="5219" y="270"/>
                    <a:pt x="5221" y="270"/>
                    <a:pt x="5223" y="272"/>
                  </a:cubicBezTo>
                  <a:close/>
                </a:path>
              </a:pathLst>
            </a:custGeom>
            <a:solidFill>
              <a:srgbClr val="E600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Freeform 121"/>
            <p:cNvSpPr>
              <a:spLocks noEditPoints="1"/>
            </p:cNvSpPr>
            <p:nvPr/>
          </p:nvSpPr>
          <p:spPr bwMode="auto">
            <a:xfrm>
              <a:off x="-87" y="9414"/>
              <a:ext cx="18915" cy="938"/>
            </a:xfrm>
            <a:custGeom>
              <a:avLst/>
              <a:gdLst>
                <a:gd name="T0" fmla="*/ 7455 w 7566"/>
                <a:gd name="T1" fmla="*/ 0 h 375"/>
                <a:gd name="T2" fmla="*/ 3966 w 7566"/>
                <a:gd name="T3" fmla="*/ 0 h 375"/>
                <a:gd name="T4" fmla="*/ 3523 w 7566"/>
                <a:gd name="T5" fmla="*/ 0 h 375"/>
                <a:gd name="T6" fmla="*/ 111 w 7566"/>
                <a:gd name="T7" fmla="*/ 0 h 375"/>
                <a:gd name="T8" fmla="*/ 0 w 7566"/>
                <a:gd name="T9" fmla="*/ 122 h 375"/>
                <a:gd name="T10" fmla="*/ 0 w 7566"/>
                <a:gd name="T11" fmla="*/ 153 h 375"/>
                <a:gd name="T12" fmla="*/ 0 w 7566"/>
                <a:gd name="T13" fmla="*/ 249 h 375"/>
                <a:gd name="T14" fmla="*/ 111 w 7566"/>
                <a:gd name="T15" fmla="*/ 374 h 375"/>
                <a:gd name="T16" fmla="*/ 111 w 7566"/>
                <a:gd name="T17" fmla="*/ 375 h 375"/>
                <a:gd name="T18" fmla="*/ 3523 w 7566"/>
                <a:gd name="T19" fmla="*/ 375 h 375"/>
                <a:gd name="T20" fmla="*/ 3966 w 7566"/>
                <a:gd name="T21" fmla="*/ 375 h 375"/>
                <a:gd name="T22" fmla="*/ 7455 w 7566"/>
                <a:gd name="T23" fmla="*/ 375 h 375"/>
                <a:gd name="T24" fmla="*/ 7455 w 7566"/>
                <a:gd name="T25" fmla="*/ 374 h 375"/>
                <a:gd name="T26" fmla="*/ 7566 w 7566"/>
                <a:gd name="T27" fmla="*/ 249 h 375"/>
                <a:gd name="T28" fmla="*/ 7566 w 7566"/>
                <a:gd name="T29" fmla="*/ 153 h 375"/>
                <a:gd name="T30" fmla="*/ 7566 w 7566"/>
                <a:gd name="T31" fmla="*/ 122 h 375"/>
                <a:gd name="T32" fmla="*/ 7455 w 7566"/>
                <a:gd name="T33" fmla="*/ 0 h 375"/>
                <a:gd name="T34" fmla="*/ 112 w 7566"/>
                <a:gd name="T35" fmla="*/ 369 h 375"/>
                <a:gd name="T36" fmla="*/ 6 w 7566"/>
                <a:gd name="T37" fmla="*/ 244 h 375"/>
                <a:gd name="T38" fmla="*/ 6 w 7566"/>
                <a:gd name="T39" fmla="*/ 153 h 375"/>
                <a:gd name="T40" fmla="*/ 6 w 7566"/>
                <a:gd name="T41" fmla="*/ 125 h 375"/>
                <a:gd name="T42" fmla="*/ 112 w 7566"/>
                <a:gd name="T43" fmla="*/ 6 h 375"/>
                <a:gd name="T44" fmla="*/ 3523 w 7566"/>
                <a:gd name="T45" fmla="*/ 6 h 375"/>
                <a:gd name="T46" fmla="*/ 3966 w 7566"/>
                <a:gd name="T47" fmla="*/ 6 h 375"/>
                <a:gd name="T48" fmla="*/ 7452 w 7566"/>
                <a:gd name="T49" fmla="*/ 6 h 375"/>
                <a:gd name="T50" fmla="*/ 7560 w 7566"/>
                <a:gd name="T51" fmla="*/ 125 h 375"/>
                <a:gd name="T52" fmla="*/ 7560 w 7566"/>
                <a:gd name="T53" fmla="*/ 153 h 375"/>
                <a:gd name="T54" fmla="*/ 7560 w 7566"/>
                <a:gd name="T55" fmla="*/ 244 h 375"/>
                <a:gd name="T56" fmla="*/ 7452 w 7566"/>
                <a:gd name="T57" fmla="*/ 369 h 375"/>
                <a:gd name="T58" fmla="*/ 3966 w 7566"/>
                <a:gd name="T59" fmla="*/ 369 h 375"/>
                <a:gd name="T60" fmla="*/ 3523 w 7566"/>
                <a:gd name="T61" fmla="*/ 369 h 375"/>
                <a:gd name="T62" fmla="*/ 112 w 7566"/>
                <a:gd name="T63" fmla="*/ 369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566" h="375">
                  <a:moveTo>
                    <a:pt x="7455" y="0"/>
                  </a:moveTo>
                  <a:lnTo>
                    <a:pt x="3966" y="0"/>
                  </a:lnTo>
                  <a:lnTo>
                    <a:pt x="3523" y="0"/>
                  </a:lnTo>
                  <a:lnTo>
                    <a:pt x="111" y="0"/>
                  </a:lnTo>
                  <a:lnTo>
                    <a:pt x="0" y="122"/>
                  </a:lnTo>
                  <a:lnTo>
                    <a:pt x="0" y="153"/>
                  </a:lnTo>
                  <a:lnTo>
                    <a:pt x="0" y="249"/>
                  </a:lnTo>
                  <a:lnTo>
                    <a:pt x="111" y="374"/>
                  </a:lnTo>
                  <a:lnTo>
                    <a:pt x="111" y="375"/>
                  </a:lnTo>
                  <a:lnTo>
                    <a:pt x="3523" y="375"/>
                  </a:lnTo>
                  <a:lnTo>
                    <a:pt x="3966" y="375"/>
                  </a:lnTo>
                  <a:lnTo>
                    <a:pt x="7455" y="375"/>
                  </a:lnTo>
                  <a:lnTo>
                    <a:pt x="7455" y="374"/>
                  </a:lnTo>
                  <a:lnTo>
                    <a:pt x="7566" y="249"/>
                  </a:lnTo>
                  <a:lnTo>
                    <a:pt x="7566" y="153"/>
                  </a:lnTo>
                  <a:lnTo>
                    <a:pt x="7566" y="122"/>
                  </a:lnTo>
                  <a:lnTo>
                    <a:pt x="7455" y="0"/>
                  </a:lnTo>
                  <a:close/>
                  <a:moveTo>
                    <a:pt x="112" y="369"/>
                  </a:moveTo>
                  <a:lnTo>
                    <a:pt x="6" y="244"/>
                  </a:lnTo>
                  <a:lnTo>
                    <a:pt x="6" y="153"/>
                  </a:lnTo>
                  <a:lnTo>
                    <a:pt x="6" y="125"/>
                  </a:lnTo>
                  <a:lnTo>
                    <a:pt x="112" y="6"/>
                  </a:lnTo>
                  <a:lnTo>
                    <a:pt x="3523" y="6"/>
                  </a:lnTo>
                  <a:lnTo>
                    <a:pt x="3966" y="6"/>
                  </a:lnTo>
                  <a:lnTo>
                    <a:pt x="7452" y="6"/>
                  </a:lnTo>
                  <a:lnTo>
                    <a:pt x="7560" y="125"/>
                  </a:lnTo>
                  <a:lnTo>
                    <a:pt x="7560" y="153"/>
                  </a:lnTo>
                  <a:lnTo>
                    <a:pt x="7560" y="244"/>
                  </a:lnTo>
                  <a:lnTo>
                    <a:pt x="7452" y="369"/>
                  </a:lnTo>
                  <a:lnTo>
                    <a:pt x="3966" y="369"/>
                  </a:lnTo>
                  <a:lnTo>
                    <a:pt x="3523" y="369"/>
                  </a:lnTo>
                  <a:lnTo>
                    <a:pt x="112" y="369"/>
                  </a:lnTo>
                  <a:close/>
                </a:path>
              </a:pathLst>
            </a:custGeom>
            <a:solidFill>
              <a:srgbClr val="E600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Freeform 122"/>
            <p:cNvSpPr/>
            <p:nvPr/>
          </p:nvSpPr>
          <p:spPr bwMode="auto">
            <a:xfrm>
              <a:off x="-17" y="9484"/>
              <a:ext cx="18775" cy="790"/>
            </a:xfrm>
            <a:custGeom>
              <a:avLst/>
              <a:gdLst>
                <a:gd name="T0" fmla="*/ 7414 w 7510"/>
                <a:gd name="T1" fmla="*/ 0 h 316"/>
                <a:gd name="T2" fmla="*/ 95 w 7510"/>
                <a:gd name="T3" fmla="*/ 0 h 316"/>
                <a:gd name="T4" fmla="*/ 0 w 7510"/>
                <a:gd name="T5" fmla="*/ 106 h 316"/>
                <a:gd name="T6" fmla="*/ 0 w 7510"/>
                <a:gd name="T7" fmla="*/ 209 h 316"/>
                <a:gd name="T8" fmla="*/ 95 w 7510"/>
                <a:gd name="T9" fmla="*/ 316 h 316"/>
                <a:gd name="T10" fmla="*/ 7414 w 7510"/>
                <a:gd name="T11" fmla="*/ 316 h 316"/>
                <a:gd name="T12" fmla="*/ 7510 w 7510"/>
                <a:gd name="T13" fmla="*/ 209 h 316"/>
                <a:gd name="T14" fmla="*/ 7510 w 7510"/>
                <a:gd name="T15" fmla="*/ 106 h 316"/>
                <a:gd name="T16" fmla="*/ 7414 w 7510"/>
                <a:gd name="T17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10" h="316">
                  <a:moveTo>
                    <a:pt x="7414" y="0"/>
                  </a:moveTo>
                  <a:lnTo>
                    <a:pt x="95" y="0"/>
                  </a:lnTo>
                  <a:lnTo>
                    <a:pt x="0" y="106"/>
                  </a:lnTo>
                  <a:lnTo>
                    <a:pt x="0" y="209"/>
                  </a:lnTo>
                  <a:lnTo>
                    <a:pt x="95" y="316"/>
                  </a:lnTo>
                  <a:lnTo>
                    <a:pt x="7414" y="316"/>
                  </a:lnTo>
                  <a:lnTo>
                    <a:pt x="7510" y="209"/>
                  </a:lnTo>
                  <a:lnTo>
                    <a:pt x="7510" y="106"/>
                  </a:lnTo>
                  <a:lnTo>
                    <a:pt x="7414" y="0"/>
                  </a:lnTo>
                  <a:close/>
                </a:path>
              </a:pathLst>
            </a:custGeom>
            <a:solidFill>
              <a:srgbClr val="E600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8" name="文本框 8"/>
          <p:cNvSpPr txBox="1"/>
          <p:nvPr/>
        </p:nvSpPr>
        <p:spPr>
          <a:xfrm>
            <a:off x="1936750" y="3483610"/>
            <a:ext cx="8210550" cy="424815"/>
          </a:xfrm>
          <a:prstGeom prst="rect">
            <a:avLst/>
          </a:prstGeom>
          <a:noFill/>
        </p:spPr>
        <p:txBody>
          <a:bodyPr wrap="square" lIns="121873" tIns="60936" rIns="121873" bIns="60936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i="0" u="none" strike="noStrike" kern="0" cap="none" spc="0" normalizeH="0" baseline="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有一支连队，不止一次被习近平总书记称赞。</a:t>
            </a:r>
            <a:endParaRPr kumimoji="0" lang="zh-CN" altLang="en-US" i="0" u="none" strike="noStrike" kern="0" cap="none" spc="0" normalizeH="0" baseline="0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667125" y="4224655"/>
            <a:ext cx="5252720" cy="464820"/>
            <a:chOff x="5599" y="6385"/>
            <a:chExt cx="8272" cy="732"/>
          </a:xfrm>
        </p:grpSpPr>
        <p:grpSp>
          <p:nvGrpSpPr>
            <p:cNvPr id="31" name="组合 30"/>
            <p:cNvGrpSpPr/>
            <p:nvPr/>
          </p:nvGrpSpPr>
          <p:grpSpPr>
            <a:xfrm>
              <a:off x="5599" y="6385"/>
              <a:ext cx="3359" cy="733"/>
              <a:chOff x="3173772" y="3742951"/>
              <a:chExt cx="2132813" cy="465169"/>
            </a:xfrm>
          </p:grpSpPr>
          <p:sp>
            <p:nvSpPr>
              <p:cNvPr id="33" name="Rounded Rectangle 28"/>
              <p:cNvSpPr/>
              <p:nvPr/>
            </p:nvSpPr>
            <p:spPr>
              <a:xfrm>
                <a:off x="3222557" y="3769322"/>
                <a:ext cx="2035243" cy="41242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9525" cap="flat" cmpd="sng" algn="ctr">
                <a:solidFill>
                  <a:srgbClr val="CE0D0D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3173772" y="3742951"/>
                <a:ext cx="465169" cy="465169"/>
              </a:xfrm>
              <a:prstGeom prst="ellipse">
                <a:avLst/>
              </a:prstGeom>
              <a:gradFill>
                <a:gsLst>
                  <a:gs pos="0">
                    <a:srgbClr val="CC0001"/>
                  </a:gs>
                  <a:gs pos="100000">
                    <a:srgbClr val="EC0000"/>
                  </a:gs>
                </a:gsLst>
                <a:lin ang="5400000" scaled="1"/>
              </a:gradFill>
              <a:ln w="19050" cap="flat" cmpd="sng" algn="ctr">
                <a:solidFill>
                  <a:sysClr val="window" lastClr="FFFFFF">
                    <a:lumMod val="9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pic>
            <p:nvPicPr>
              <p:cNvPr id="35" name="图片 34" descr="图标&#10;&#10;描述已自动生成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57803" y="3826982"/>
                <a:ext cx="297105" cy="297105"/>
              </a:xfrm>
              <a:prstGeom prst="rect">
                <a:avLst/>
              </a:prstGeom>
            </p:spPr>
          </p:pic>
          <p:sp>
            <p:nvSpPr>
              <p:cNvPr id="61" name="TextBox 59"/>
              <p:cNvSpPr>
                <a:spLocks noChangeArrowheads="1"/>
              </p:cNvSpPr>
              <p:nvPr/>
            </p:nvSpPr>
            <p:spPr bwMode="auto">
              <a:xfrm flipH="1">
                <a:off x="3444568" y="3784664"/>
                <a:ext cx="1862017" cy="336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微软雅黑" panose="020B0503020204020204" pitchFamily="34" charset="-122"/>
                    <a:sym typeface="Arial" panose="020B0604020202020204" pitchFamily="34" charset="0"/>
                  </a:rPr>
                  <a:t>汇报人：XXX</a:t>
                </a: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9795" y="6385"/>
              <a:ext cx="4076" cy="732"/>
              <a:chOff x="5942372" y="3742951"/>
              <a:chExt cx="2367608" cy="465169"/>
            </a:xfrm>
          </p:grpSpPr>
          <p:sp>
            <p:nvSpPr>
              <p:cNvPr id="63" name="Rounded Rectangle 28"/>
              <p:cNvSpPr/>
              <p:nvPr/>
            </p:nvSpPr>
            <p:spPr>
              <a:xfrm>
                <a:off x="5991157" y="3769321"/>
                <a:ext cx="2145455" cy="39899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9525" cap="flat" cmpd="sng" algn="ctr">
                <a:solidFill>
                  <a:srgbClr val="CE0D0D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5942372" y="3742951"/>
                <a:ext cx="465169" cy="465169"/>
              </a:xfrm>
              <a:prstGeom prst="ellipse">
                <a:avLst/>
              </a:prstGeom>
              <a:gradFill>
                <a:gsLst>
                  <a:gs pos="0">
                    <a:srgbClr val="CC0001"/>
                  </a:gs>
                  <a:gs pos="100000">
                    <a:srgbClr val="EC0000"/>
                  </a:gs>
                </a:gsLst>
                <a:lin ang="5400000" scaled="1"/>
              </a:gradFill>
              <a:ln w="19050" cap="flat" cmpd="sng" algn="ctr">
                <a:solidFill>
                  <a:sysClr val="window" lastClr="FFFFFF">
                    <a:lumMod val="9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pic>
            <p:nvPicPr>
              <p:cNvPr id="37" name="图片 36" descr="图标&#10;&#10;描述已自动生成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99983" y="3788132"/>
                <a:ext cx="372214" cy="372214"/>
              </a:xfrm>
              <a:prstGeom prst="rect">
                <a:avLst/>
              </a:prstGeom>
            </p:spPr>
          </p:pic>
          <p:sp>
            <p:nvSpPr>
              <p:cNvPr id="39" name="TextBox 59"/>
              <p:cNvSpPr>
                <a:spLocks noChangeArrowheads="1"/>
              </p:cNvSpPr>
              <p:nvPr/>
            </p:nvSpPr>
            <p:spPr bwMode="auto">
              <a:xfrm flipH="1">
                <a:off x="6164526" y="3814094"/>
                <a:ext cx="2145454" cy="3374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algn="ctr" defTabSz="914400" rtl="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1600" kern="0" dirty="0">
                    <a:solidFill>
                      <a:srgbClr val="C00000"/>
                    </a:solidFill>
                    <a:latin typeface="等线" panose="02010600030101010101" charset="-122"/>
                    <a:ea typeface="等线" panose="02010600030101010101" charset="-122"/>
                    <a:cs typeface="等线" panose="02010600030101010101" charset="-122"/>
                    <a:sym typeface="Arial" panose="020B0604020202020204" pitchFamily="34" charset="0"/>
                  </a:rPr>
                  <a:t>时间：</a:t>
                </a:r>
                <a:r>
                  <a:rPr lang="en-US" sz="1600" kern="0" dirty="0">
                    <a:solidFill>
                      <a:srgbClr val="C00000"/>
                    </a:solidFill>
                    <a:latin typeface="等线" panose="02010600030101010101" charset="-122"/>
                    <a:ea typeface="等线" panose="02010600030101010101" charset="-122"/>
                    <a:cs typeface="等线" panose="02010600030101010101" charset="-122"/>
                    <a:sym typeface="Arial" panose="020B0604020202020204" pitchFamily="34" charset="0"/>
                  </a:rPr>
                  <a:t>20XX.XX.XX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4280535" y="953770"/>
            <a:ext cx="3523615" cy="1182370"/>
            <a:chOff x="6741" y="1622"/>
            <a:chExt cx="5549" cy="1862"/>
          </a:xfrm>
        </p:grpSpPr>
        <p:pic>
          <p:nvPicPr>
            <p:cNvPr id="5" name="图片 4" descr="防盗标签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22" y="3104"/>
              <a:ext cx="6" cy="1"/>
            </a:xfrm>
            <a:prstGeom prst="rect">
              <a:avLst/>
            </a:prstGeom>
          </p:spPr>
        </p:pic>
        <p:pic>
          <p:nvPicPr>
            <p:cNvPr id="2" name="图片 1" descr="未标题-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21" y="1622"/>
              <a:ext cx="3358" cy="798"/>
            </a:xfrm>
            <a:prstGeom prst="rect">
              <a:avLst/>
            </a:prstGeom>
          </p:spPr>
        </p:pic>
        <p:sp>
          <p:nvSpPr>
            <p:cNvPr id="3" name="圆角矩形 2"/>
            <p:cNvSpPr/>
            <p:nvPr/>
          </p:nvSpPr>
          <p:spPr>
            <a:xfrm>
              <a:off x="6741" y="2416"/>
              <a:ext cx="5549" cy="1068"/>
            </a:xfrm>
            <a:prstGeom prst="roundRect">
              <a:avLst>
                <a:gd name="adj" fmla="val 50000"/>
              </a:avLst>
            </a:prstGeom>
            <a:noFill/>
            <a:ln w="31750">
              <a:solidFill>
                <a:srgbClr val="D61518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7530" y="2416"/>
              <a:ext cx="3968" cy="1068"/>
            </a:xfrm>
            <a:prstGeom prst="roundRect">
              <a:avLst>
                <a:gd name="adj" fmla="val 50000"/>
              </a:avLst>
            </a:prstGeom>
            <a:solidFill>
              <a:srgbClr val="D61518"/>
            </a:solidFill>
            <a:ln w="25400">
              <a:solidFill>
                <a:schemeClr val="bg1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895" y="2461"/>
              <a:ext cx="3284" cy="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350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刘老庄连</a:t>
              </a:r>
              <a:endParaRPr lang="zh-CN" altLang="en-US" sz="35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7821" y="2849"/>
              <a:ext cx="119" cy="1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13" name="椭圆 12"/>
            <p:cNvSpPr/>
            <p:nvPr/>
          </p:nvSpPr>
          <p:spPr>
            <a:xfrm>
              <a:off x="11060" y="2849"/>
              <a:ext cx="119" cy="1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6000"/>
    </mc:Choice>
    <mc:Fallback>
      <p:transition advClick="0" advTm="6000"/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rgbClr val="c00000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accent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500"/>
                            </p:stCondLst>
                            <p:childTnLst>
                              <p:par>
                                <p:cTn id="1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8" grpId="0"/>
    </p:bldLst>
  </p:timing>
</p:sld>
</file>

<file path=ppt/tags/tag1.xml><?xml version="1.0" encoding="utf-8"?>
<p:tagLst xmlns:p="http://schemas.openxmlformats.org/presentationml/2006/main">
  <p:tag name="ISPRING_PRESENTATION_TITLE" val="PowerPoint 演示文稿"/>
  <p:tag name="KSO_WPP_MARK_KEY" val="4f47b27a-e2be-4d26-8151-cc0aec85ccbe"/>
  <p:tag name="COMMONDATA" val="eyJoZGlkIjoiZmE0MTIwZmM5MTcyMTU2MWQwMmMxOGE0OGM3ZTQ5NTcifQ=="/>
</p:tagLst>
</file>

<file path=ppt/theme/theme1.xml><?xml version="1.0" encoding="utf-8"?>
<a:theme xmlns:a="http://schemas.openxmlformats.org/drawingml/2006/main" name="00">
  <a:themeElements>
    <a:clrScheme name="自定义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6A3C7C"/>
      </a:accent4>
      <a:accent5>
        <a:srgbClr val="C65885"/>
      </a:accent5>
      <a:accent6>
        <a:srgbClr val="FCC79F"/>
      </a:accent6>
      <a:hlink>
        <a:srgbClr val="00AF92"/>
      </a:hlink>
      <a:folHlink>
        <a:srgbClr val="869FB7"/>
      </a:folHlink>
    </a:clrScheme>
    <a:fontScheme name="">
      <a:majorFont>
        <a:latin typeface="等线"/>
        <a:ea typeface="等线"/>
        <a:cs typeface=""/>
      </a:majorFont>
      <a:minorFont>
        <a:latin typeface="等线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4">
                <a:lumMod val="75000"/>
              </a:schemeClr>
            </a:gs>
            <a:gs pos="48000">
              <a:schemeClr val="accent6">
                <a:lumMod val="50000"/>
              </a:schemeClr>
            </a:gs>
            <a:gs pos="100000">
              <a:schemeClr val="accent6">
                <a:lumMod val="90000"/>
              </a:schemeClr>
            </a:gs>
          </a:gsLst>
        </a:gradFill>
        <a:ln>
          <a:solidFill>
            <a:schemeClr val="bg2">
              <a:lumMod val="25000"/>
            </a:schemeClr>
          </a:solidFill>
        </a:ln>
      </a:spPr>
      <a:bodyPr rtlCol="0" anchor="ctr"/>
      <a:lstStyle>
        <a:defPPr algn="ctr">
          <a:defRPr dirty="0"/>
        </a:defPPr>
      </a:lstStyle>
      <a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0">
  <a:themeElements>
    <a:clrScheme name="自定义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6A3C7C"/>
      </a:accent4>
      <a:accent5>
        <a:srgbClr val="C65885"/>
      </a:accent5>
      <a:accent6>
        <a:srgbClr val="FCC79F"/>
      </a:accent6>
      <a:hlink>
        <a:srgbClr val="00AF92"/>
      </a:hlink>
      <a:folHlink>
        <a:srgbClr val="869FB7"/>
      </a:folHlink>
    </a:clrScheme>
    <a:fontScheme name="">
      <a:majorFont>
        <a:latin typeface="等线"/>
        <a:ea typeface="等线"/>
        <a:cs typeface=""/>
      </a:majorFont>
      <a:minorFont>
        <a:latin typeface="等线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4">
                <a:lumMod val="75000"/>
              </a:schemeClr>
            </a:gs>
            <a:gs pos="48000">
              <a:schemeClr val="accent6">
                <a:lumMod val="50000"/>
              </a:schemeClr>
            </a:gs>
            <a:gs pos="100000">
              <a:schemeClr val="accent6">
                <a:lumMod val="90000"/>
              </a:schemeClr>
            </a:gs>
          </a:gsLst>
        </a:gradFill>
        <a:ln>
          <a:solidFill>
            <a:schemeClr val="bg2">
              <a:lumMod val="25000"/>
            </a:schemeClr>
          </a:solidFill>
        </a:ln>
      </a:spPr>
      <a:bodyPr rtlCol="0" anchor="ctr"/>
      <a:lstStyle>
        <a:defPPr algn="ctr">
          <a:defRPr dirty="0"/>
        </a:defPPr>
      </a:lstStyle>
      <a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1243</Words>
  <PresentationFormat>宽屏</PresentationFormat>
  <Paragraphs>69</Paragraphs>
  <Slides>9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Gisha</vt:lpstr>
      <vt:lpstr>Verdana</vt:lpstr>
      <vt:lpstr>思源黑体 CN Bold</vt:lpstr>
      <vt:lpstr>黑体</vt:lpstr>
      <vt:lpstr>思源黑体 CN Medium</vt:lpstr>
      <vt:lpstr>仿宋_GB2312</vt:lpstr>
      <vt:lpstr>Calibri</vt:lpstr>
      <vt:lpstr>方正兰亭黑_GBK</vt:lpstr>
      <vt:lpstr>Calibri</vt:lpstr>
      <vt:lpstr>思源黑体 CN Heavy</vt:lpstr>
      <vt:lpstr>等线</vt:lpstr>
      <vt:lpstr>Noto Sans S Chinese Bold</vt:lpstr>
      <vt:lpstr>字魂35号-经典雅黑</vt:lpstr>
      <vt:lpstr>Arial Unicode MS</vt:lpstr>
      <vt:lpstr>仿宋</vt:lpstr>
      <vt:lpstr>00</vt:lpstr>
      <vt:lpstr>30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2019-10-29T06:15:00Z</dcterms:created>
  <dcterms:modified xsi:type="dcterms:W3CDTF">2025-09-15T01:44:26Z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  <property fmtid="{D5CDD505-2E9C-101B-9397-08002B2CF9AE}" pid="3" name="ICV">
    <vt:lpwstr>F68390763B614700B2154EDF15FBB94A_13</vt:lpwstr>
  </property>
</Properties>
</file>

<file path=docProps/thumbnail.jpeg>
</file>